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Darker Grotesque Medium"/>
      <p:regular r:id="rId19"/>
      <p:bold r:id="rId20"/>
    </p:embeddedFont>
    <p:embeddedFont>
      <p:font typeface="Bebas Neue"/>
      <p:regular r:id="rId21"/>
    </p:embeddedFont>
    <p:embeddedFont>
      <p:font typeface="Darker Grotesque"/>
      <p:regular r:id="rId22"/>
      <p:bold r:id="rId23"/>
    </p:embeddedFon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7" name="Debbie Rag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DarkerGrotesqueMedium-bold.fntdata"/><Relationship Id="rId22" Type="http://schemas.openxmlformats.org/officeDocument/2006/relationships/font" Target="fonts/DarkerGrotesque-regular.fntdata"/><Relationship Id="rId21" Type="http://schemas.openxmlformats.org/officeDocument/2006/relationships/font" Target="fonts/BebasNeue-regular.fntdata"/><Relationship Id="rId24" Type="http://schemas.openxmlformats.org/officeDocument/2006/relationships/font" Target="fonts/CenturyGothic-regular.fntdata"/><Relationship Id="rId23" Type="http://schemas.openxmlformats.org/officeDocument/2006/relationships/font" Target="fonts/DarkerGrotesque-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italic.fntdata"/><Relationship Id="rId25" Type="http://schemas.openxmlformats.org/officeDocument/2006/relationships/font" Target="fonts/CenturyGothic-bold.fntdata"/><Relationship Id="rId27"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DarkerGrotesqueMedium-regular.fntdata"/><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5-20T16:07:21.133">
    <p:pos x="6000" y="0"/>
    <p:text>A "refined" Brit is calling music created by the Irish and Scots uncultured. Makes sense.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5-20T12:59:28.805">
    <p:pos x="6000" y="0"/>
    <p:text>imagery used to emphasize sound, important to music</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5-20T12:58:38.337">
    <p:pos x="6000" y="0"/>
    <p:text>life is a river -- easily recognized metaphor</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1-05-20T12:58:19.450">
    <p:pos x="6000" y="0"/>
    <p:text>"the rock" in religious terms refers to the new testament, the rock being the gospel (and representation of Christ)
additionally emphasized by "lord" and "Heaven and earth" in next line to make clear the purpose of rock
plus, we get the visual imagery of clinging to a rock for stability during tumult</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1-05-20T12:56:41.064">
    <p:pos x="6000" y="0"/>
    <p:text>using symbols and metaphors allows message of song to speak on abstract concepts while also providing universal understandings of enduring strife and toils in life</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1-05-20T12:55:58.579">
    <p:pos x="6000" y="0"/>
    <p:text>adding the "live'th" harkens King James version of the Bible (Elizabethan language pattern)
Also used to emphasize meter of the line, adding to overall rhyme</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1-05-20T12:55:05.147">
    <p:pos x="6000" y="0"/>
    <p:text>Use of first person pronoun
seems to emphasize universal experience of suffering (we're all in this together) by also closing with a didactic message of perseverence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db7d5b82f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db7d5b82f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db7d5b82f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db7d5b82f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a99c09f7d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a99c09f7d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a99c09f7d2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a99c09f7d2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99c09f7d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a99c09f7d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99c09f7d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99c09f7d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99c09f7d2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99c09f7d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99c09f7d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99c09f7d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d4e9fce7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d4e9fce7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b7d5b82f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db7d5b82f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db7d5b82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db7d5b82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db7d5b82f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db7d5b82f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hyperlink" Target="https://slidesgo.com/" TargetMode="External"/><Relationship Id="rId4" Type="http://schemas.openxmlformats.org/officeDocument/2006/relationships/hyperlink" Target="https://www.flaticon.com/" TargetMode="External"/><Relationship Id="rId5" Type="http://schemas.openxmlformats.org/officeDocument/2006/relationships/hyperlink" Target="https://www.freepik.com/" TargetMode="External"/><Relationship Id="rId6" Type="http://schemas.openxmlformats.org/officeDocument/2006/relationships/hyperlink" Target="https://www.freepik.com/"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2320500" y="1153000"/>
            <a:ext cx="4503000" cy="20526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191919"/>
              </a:buClr>
              <a:buSzPts val="5200"/>
              <a:buFont typeface="Century Gothic"/>
              <a:buNone/>
              <a:defRPr b="0" sz="7200">
                <a:latin typeface="Bebas Neue"/>
                <a:ea typeface="Bebas Neue"/>
                <a:cs typeface="Bebas Neue"/>
                <a:sym typeface="Bebas Neu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2176500" y="3456100"/>
            <a:ext cx="4791000" cy="384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a:solidFill>
                  <a:schemeClr val="lt1"/>
                </a:solidFill>
                <a:latin typeface="Darker Grotesque Medium"/>
                <a:ea typeface="Darker Grotesque Medium"/>
                <a:cs typeface="Darker Grotesque Medium"/>
                <a:sym typeface="Darker Grotesque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11"/>
          <p:cNvSpPr txBox="1"/>
          <p:nvPr>
            <p:ph hasCustomPrompt="1" type="title"/>
          </p:nvPr>
        </p:nvSpPr>
        <p:spPr>
          <a:xfrm>
            <a:off x="1284000" y="1354375"/>
            <a:ext cx="6576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6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 name="Google Shape;41;p11"/>
          <p:cNvSpPr txBox="1"/>
          <p:nvPr>
            <p:ph idx="1" type="subTitle"/>
          </p:nvPr>
        </p:nvSpPr>
        <p:spPr>
          <a:xfrm>
            <a:off x="2138250" y="2865475"/>
            <a:ext cx="4867500" cy="51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a:solidFill>
                  <a:schemeClr val="lt1"/>
                </a:solidFill>
              </a:defRPr>
            </a:lvl1pPr>
            <a:lvl2pPr lvl="1" rtl="0" algn="ctr">
              <a:lnSpc>
                <a:spcPct val="100000"/>
              </a:lnSpc>
              <a:spcBef>
                <a:spcPts val="1600"/>
              </a:spcBef>
              <a:spcAft>
                <a:spcPts val="0"/>
              </a:spcAft>
              <a:buSzPts val="1800"/>
              <a:buNone/>
              <a:defRPr sz="1800"/>
            </a:lvl2pPr>
            <a:lvl3pPr lvl="2" rtl="0" algn="ctr">
              <a:lnSpc>
                <a:spcPct val="100000"/>
              </a:lnSpc>
              <a:spcBef>
                <a:spcPts val="1600"/>
              </a:spcBef>
              <a:spcAft>
                <a:spcPts val="0"/>
              </a:spcAft>
              <a:buSzPts val="1800"/>
              <a:buNone/>
              <a:defRPr sz="1800"/>
            </a:lvl3pPr>
            <a:lvl4pPr lvl="3" rtl="0" algn="ctr">
              <a:lnSpc>
                <a:spcPct val="100000"/>
              </a:lnSpc>
              <a:spcBef>
                <a:spcPts val="1600"/>
              </a:spcBef>
              <a:spcAft>
                <a:spcPts val="0"/>
              </a:spcAft>
              <a:buSzPts val="1800"/>
              <a:buNone/>
              <a:defRPr sz="1800"/>
            </a:lvl4pPr>
            <a:lvl5pPr lvl="4" rtl="0" algn="ctr">
              <a:lnSpc>
                <a:spcPct val="100000"/>
              </a:lnSpc>
              <a:spcBef>
                <a:spcPts val="1600"/>
              </a:spcBef>
              <a:spcAft>
                <a:spcPts val="0"/>
              </a:spcAft>
              <a:buSzPts val="1800"/>
              <a:buNone/>
              <a:defRPr sz="1800"/>
            </a:lvl5pPr>
            <a:lvl6pPr lvl="5" rtl="0" algn="ctr">
              <a:lnSpc>
                <a:spcPct val="100000"/>
              </a:lnSpc>
              <a:spcBef>
                <a:spcPts val="1600"/>
              </a:spcBef>
              <a:spcAft>
                <a:spcPts val="0"/>
              </a:spcAft>
              <a:buSzPts val="1800"/>
              <a:buNone/>
              <a:defRPr sz="1800"/>
            </a:lvl6pPr>
            <a:lvl7pPr lvl="6" rtl="0" algn="ctr">
              <a:lnSpc>
                <a:spcPct val="100000"/>
              </a:lnSpc>
              <a:spcBef>
                <a:spcPts val="1600"/>
              </a:spcBef>
              <a:spcAft>
                <a:spcPts val="0"/>
              </a:spcAft>
              <a:buSzPts val="1800"/>
              <a:buNone/>
              <a:defRPr sz="1800"/>
            </a:lvl7pPr>
            <a:lvl8pPr lvl="7" rtl="0" algn="ctr">
              <a:lnSpc>
                <a:spcPct val="100000"/>
              </a:lnSpc>
              <a:spcBef>
                <a:spcPts val="1600"/>
              </a:spcBef>
              <a:spcAft>
                <a:spcPts val="0"/>
              </a:spcAft>
              <a:buSzPts val="1800"/>
              <a:buNone/>
              <a:defRPr sz="1800"/>
            </a:lvl8pPr>
            <a:lvl9pPr lvl="8" rtl="0" algn="ctr">
              <a:lnSpc>
                <a:spcPct val="100000"/>
              </a:lnSpc>
              <a:spcBef>
                <a:spcPts val="1600"/>
              </a:spcBef>
              <a:spcAft>
                <a:spcPts val="1600"/>
              </a:spcAft>
              <a:buSzPts val="18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42" name="Shape 4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idx="1" type="subTitle"/>
          </p:nvPr>
        </p:nvSpPr>
        <p:spPr>
          <a:xfrm>
            <a:off x="1874100" y="1664950"/>
            <a:ext cx="5395800" cy="261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Char char="●"/>
              <a:defRPr/>
            </a:lvl1pPr>
            <a:lvl2pPr lvl="1">
              <a:spcBef>
                <a:spcPts val="1600"/>
              </a:spcBef>
              <a:spcAft>
                <a:spcPts val="0"/>
              </a:spcAft>
              <a:buSzPts val="1600"/>
              <a:buChar char="○"/>
              <a:defRPr sz="1600"/>
            </a:lvl2pPr>
            <a:lvl3pPr lvl="2">
              <a:spcBef>
                <a:spcPts val="1600"/>
              </a:spcBef>
              <a:spcAft>
                <a:spcPts val="0"/>
              </a:spcAft>
              <a:buSzPts val="1600"/>
              <a:buChar char="■"/>
              <a:defRPr sz="1600"/>
            </a:lvl3pPr>
            <a:lvl4pPr lvl="3">
              <a:spcBef>
                <a:spcPts val="1600"/>
              </a:spcBef>
              <a:spcAft>
                <a:spcPts val="0"/>
              </a:spcAft>
              <a:buSzPts val="1600"/>
              <a:buChar char="●"/>
              <a:defRPr sz="1600"/>
            </a:lvl4pPr>
            <a:lvl5pPr lvl="4">
              <a:spcBef>
                <a:spcPts val="1600"/>
              </a:spcBef>
              <a:spcAft>
                <a:spcPts val="0"/>
              </a:spcAft>
              <a:buSzPts val="1600"/>
              <a:buChar char="○"/>
              <a:defRPr sz="1600"/>
            </a:lvl5pPr>
            <a:lvl6pPr lvl="5">
              <a:spcBef>
                <a:spcPts val="1600"/>
              </a:spcBef>
              <a:spcAft>
                <a:spcPts val="0"/>
              </a:spcAft>
              <a:buSzPts val="1600"/>
              <a:buChar char="■"/>
              <a:defRPr sz="1600"/>
            </a:lvl6pPr>
            <a:lvl7pPr lvl="6">
              <a:spcBef>
                <a:spcPts val="1600"/>
              </a:spcBef>
              <a:spcAft>
                <a:spcPts val="0"/>
              </a:spcAft>
              <a:buSzPts val="1600"/>
              <a:buChar char="●"/>
              <a:defRPr sz="1600"/>
            </a:lvl7pPr>
            <a:lvl8pPr lvl="7">
              <a:spcBef>
                <a:spcPts val="1600"/>
              </a:spcBef>
              <a:spcAft>
                <a:spcPts val="0"/>
              </a:spcAft>
              <a:buSzPts val="1600"/>
              <a:buChar char="○"/>
              <a:defRPr sz="1600"/>
            </a:lvl8pPr>
            <a:lvl9pPr lvl="8">
              <a:spcBef>
                <a:spcPts val="1600"/>
              </a:spcBef>
              <a:spcAft>
                <a:spcPts val="1600"/>
              </a:spcAft>
              <a:buSzPts val="1600"/>
              <a:buChar char="■"/>
              <a:defRPr sz="1600"/>
            </a:lvl9pPr>
          </a:lstStyle>
          <a:p/>
        </p:txBody>
      </p:sp>
      <p:sp>
        <p:nvSpPr>
          <p:cNvPr id="45" name="Google Shape;45;p13"/>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
    <p:spTree>
      <p:nvGrpSpPr>
        <p:cNvPr id="46" name="Shape 46"/>
        <p:cNvGrpSpPr/>
        <p:nvPr/>
      </p:nvGrpSpPr>
      <p:grpSpPr>
        <a:xfrm>
          <a:off x="0" y="0"/>
          <a:ext cx="0" cy="0"/>
          <a:chOff x="0" y="0"/>
          <a:chExt cx="0" cy="0"/>
        </a:xfrm>
      </p:grpSpPr>
      <p:sp>
        <p:nvSpPr>
          <p:cNvPr id="47" name="Google Shape;47;p14"/>
          <p:cNvSpPr/>
          <p:nvPr/>
        </p:nvSpPr>
        <p:spPr>
          <a:xfrm>
            <a:off x="-6775" y="1375"/>
            <a:ext cx="9144000" cy="5143500"/>
          </a:xfrm>
          <a:prstGeom prst="rect">
            <a:avLst/>
          </a:prstGeom>
          <a:solidFill>
            <a:srgbClr val="FECEC5">
              <a:alpha val="385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14"/>
          <p:cNvPicPr preferRelativeResize="0"/>
          <p:nvPr/>
        </p:nvPicPr>
        <p:blipFill rotWithShape="1">
          <a:blip r:embed="rId2">
            <a:alphaModFix/>
          </a:blip>
          <a:srcRect b="0" l="0" r="0" t="0"/>
          <a:stretch/>
        </p:blipFill>
        <p:spPr>
          <a:xfrm>
            <a:off x="0" y="0"/>
            <a:ext cx="9144003" cy="5143504"/>
          </a:xfrm>
          <a:prstGeom prst="rect">
            <a:avLst/>
          </a:prstGeom>
          <a:noFill/>
          <a:ln>
            <a:noFill/>
          </a:ln>
        </p:spPr>
      </p:pic>
      <p:sp>
        <p:nvSpPr>
          <p:cNvPr id="49" name="Google Shape;49;p14"/>
          <p:cNvSpPr txBox="1"/>
          <p:nvPr>
            <p:ph type="title"/>
          </p:nvPr>
        </p:nvSpPr>
        <p:spPr>
          <a:xfrm>
            <a:off x="4040400" y="540000"/>
            <a:ext cx="4383600" cy="1370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5"/>
          <p:cNvSpPr txBox="1"/>
          <p:nvPr>
            <p:ph type="title"/>
          </p:nvPr>
        </p:nvSpPr>
        <p:spPr>
          <a:xfrm>
            <a:off x="1543370" y="1370800"/>
            <a:ext cx="2439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2" name="Google Shape;52;p15"/>
          <p:cNvSpPr txBox="1"/>
          <p:nvPr>
            <p:ph hasCustomPrompt="1" idx="2" type="title"/>
          </p:nvPr>
        </p:nvSpPr>
        <p:spPr>
          <a:xfrm>
            <a:off x="884000" y="1470575"/>
            <a:ext cx="659400" cy="593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5"/>
          <p:cNvSpPr txBox="1"/>
          <p:nvPr>
            <p:ph idx="1" type="subTitle"/>
          </p:nvPr>
        </p:nvSpPr>
        <p:spPr>
          <a:xfrm>
            <a:off x="1543386" y="1804925"/>
            <a:ext cx="2722800" cy="76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solidFill>
                  <a:srgbClr val="2A072F"/>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54" name="Google Shape;54;p15"/>
          <p:cNvSpPr txBox="1"/>
          <p:nvPr>
            <p:ph idx="3" type="title"/>
          </p:nvPr>
        </p:nvSpPr>
        <p:spPr>
          <a:xfrm>
            <a:off x="5537187" y="1370800"/>
            <a:ext cx="2439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5" name="Google Shape;55;p15"/>
          <p:cNvSpPr txBox="1"/>
          <p:nvPr>
            <p:ph hasCustomPrompt="1" idx="4" type="title"/>
          </p:nvPr>
        </p:nvSpPr>
        <p:spPr>
          <a:xfrm>
            <a:off x="4877826" y="1470575"/>
            <a:ext cx="659400" cy="593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5"/>
          <p:cNvSpPr txBox="1"/>
          <p:nvPr>
            <p:ph idx="5" type="subTitle"/>
          </p:nvPr>
        </p:nvSpPr>
        <p:spPr>
          <a:xfrm>
            <a:off x="5537203" y="1804925"/>
            <a:ext cx="2722800" cy="76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solidFill>
                  <a:srgbClr val="2A072F"/>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57" name="Google Shape;57;p15"/>
          <p:cNvSpPr txBox="1"/>
          <p:nvPr>
            <p:ph idx="6" type="title"/>
          </p:nvPr>
        </p:nvSpPr>
        <p:spPr>
          <a:xfrm>
            <a:off x="1543370" y="2869150"/>
            <a:ext cx="2439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8" name="Google Shape;58;p15"/>
          <p:cNvSpPr txBox="1"/>
          <p:nvPr>
            <p:ph hasCustomPrompt="1" idx="7" type="title"/>
          </p:nvPr>
        </p:nvSpPr>
        <p:spPr>
          <a:xfrm>
            <a:off x="884000" y="2968925"/>
            <a:ext cx="659400" cy="593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5"/>
          <p:cNvSpPr txBox="1"/>
          <p:nvPr>
            <p:ph idx="8" type="subTitle"/>
          </p:nvPr>
        </p:nvSpPr>
        <p:spPr>
          <a:xfrm>
            <a:off x="1543386" y="3303275"/>
            <a:ext cx="2722800" cy="76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solidFill>
                  <a:srgbClr val="2A072F"/>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60" name="Google Shape;60;p15"/>
          <p:cNvSpPr txBox="1"/>
          <p:nvPr>
            <p:ph idx="9" type="title"/>
          </p:nvPr>
        </p:nvSpPr>
        <p:spPr>
          <a:xfrm>
            <a:off x="5537187" y="2869150"/>
            <a:ext cx="2439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1" name="Google Shape;61;p15"/>
          <p:cNvSpPr txBox="1"/>
          <p:nvPr>
            <p:ph hasCustomPrompt="1" idx="13" type="title"/>
          </p:nvPr>
        </p:nvSpPr>
        <p:spPr>
          <a:xfrm>
            <a:off x="4877826" y="2968925"/>
            <a:ext cx="659400" cy="593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 name="Google Shape;62;p15"/>
          <p:cNvSpPr txBox="1"/>
          <p:nvPr>
            <p:ph idx="14" type="subTitle"/>
          </p:nvPr>
        </p:nvSpPr>
        <p:spPr>
          <a:xfrm>
            <a:off x="5537203" y="3303275"/>
            <a:ext cx="2722800" cy="76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solidFill>
                  <a:srgbClr val="2A072F"/>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63" name="Google Shape;63;p15"/>
          <p:cNvSpPr txBox="1"/>
          <p:nvPr>
            <p:ph idx="15"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6"/>
          <p:cNvSpPr txBox="1"/>
          <p:nvPr>
            <p:ph type="title"/>
          </p:nvPr>
        </p:nvSpPr>
        <p:spPr>
          <a:xfrm>
            <a:off x="3331350" y="3186075"/>
            <a:ext cx="24813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9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66" name="Google Shape;66;p16"/>
          <p:cNvSpPr txBox="1"/>
          <p:nvPr>
            <p:ph idx="1" type="subTitle"/>
          </p:nvPr>
        </p:nvSpPr>
        <p:spPr>
          <a:xfrm>
            <a:off x="2002950" y="1628500"/>
            <a:ext cx="5138100" cy="1346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000"/>
              <a:buNone/>
              <a:defRPr sz="2400">
                <a:solidFill>
                  <a:schemeClr val="lt1"/>
                </a:solidFill>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17"/>
          <p:cNvSpPr txBox="1"/>
          <p:nvPr>
            <p:ph type="title"/>
          </p:nvPr>
        </p:nvSpPr>
        <p:spPr>
          <a:xfrm>
            <a:off x="720000" y="260336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69" name="Google Shape;69;p17"/>
          <p:cNvSpPr txBox="1"/>
          <p:nvPr>
            <p:ph idx="1" type="subTitle"/>
          </p:nvPr>
        </p:nvSpPr>
        <p:spPr>
          <a:xfrm>
            <a:off x="720000" y="3048425"/>
            <a:ext cx="2336400" cy="88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70" name="Google Shape;70;p17"/>
          <p:cNvSpPr txBox="1"/>
          <p:nvPr>
            <p:ph idx="2" type="title"/>
          </p:nvPr>
        </p:nvSpPr>
        <p:spPr>
          <a:xfrm>
            <a:off x="3403800" y="260336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1" name="Google Shape;71;p17"/>
          <p:cNvSpPr txBox="1"/>
          <p:nvPr>
            <p:ph idx="3" type="subTitle"/>
          </p:nvPr>
        </p:nvSpPr>
        <p:spPr>
          <a:xfrm>
            <a:off x="3403800" y="3048425"/>
            <a:ext cx="2336400" cy="88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72" name="Google Shape;72;p17"/>
          <p:cNvSpPr txBox="1"/>
          <p:nvPr>
            <p:ph idx="4" type="title"/>
          </p:nvPr>
        </p:nvSpPr>
        <p:spPr>
          <a:xfrm>
            <a:off x="6087600" y="260336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3" name="Google Shape;73;p17"/>
          <p:cNvSpPr txBox="1"/>
          <p:nvPr>
            <p:ph idx="5" type="subTitle"/>
          </p:nvPr>
        </p:nvSpPr>
        <p:spPr>
          <a:xfrm>
            <a:off x="6087600" y="3048425"/>
            <a:ext cx="2336400" cy="88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74" name="Google Shape;74;p17"/>
          <p:cNvSpPr txBox="1"/>
          <p:nvPr>
            <p:ph idx="6"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18"/>
          <p:cNvSpPr txBox="1"/>
          <p:nvPr>
            <p:ph type="title"/>
          </p:nvPr>
        </p:nvSpPr>
        <p:spPr>
          <a:xfrm>
            <a:off x="1705825" y="1533313"/>
            <a:ext cx="25848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7" name="Google Shape;77;p18"/>
          <p:cNvSpPr txBox="1"/>
          <p:nvPr>
            <p:ph idx="1" type="subTitle"/>
          </p:nvPr>
        </p:nvSpPr>
        <p:spPr>
          <a:xfrm>
            <a:off x="1705825" y="1916675"/>
            <a:ext cx="25848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78" name="Google Shape;78;p18"/>
          <p:cNvSpPr txBox="1"/>
          <p:nvPr>
            <p:ph idx="2" type="title"/>
          </p:nvPr>
        </p:nvSpPr>
        <p:spPr>
          <a:xfrm>
            <a:off x="5723975" y="1533325"/>
            <a:ext cx="270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9" name="Google Shape;79;p18"/>
          <p:cNvSpPr txBox="1"/>
          <p:nvPr>
            <p:ph idx="3" type="subTitle"/>
          </p:nvPr>
        </p:nvSpPr>
        <p:spPr>
          <a:xfrm>
            <a:off x="5723975" y="1916687"/>
            <a:ext cx="27000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80" name="Google Shape;80;p18"/>
          <p:cNvSpPr txBox="1"/>
          <p:nvPr>
            <p:ph idx="4" type="title"/>
          </p:nvPr>
        </p:nvSpPr>
        <p:spPr>
          <a:xfrm>
            <a:off x="1705825" y="3119113"/>
            <a:ext cx="25848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1" name="Google Shape;81;p18"/>
          <p:cNvSpPr txBox="1"/>
          <p:nvPr>
            <p:ph idx="5" type="subTitle"/>
          </p:nvPr>
        </p:nvSpPr>
        <p:spPr>
          <a:xfrm>
            <a:off x="1705825" y="3507350"/>
            <a:ext cx="25848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82" name="Google Shape;82;p18"/>
          <p:cNvSpPr txBox="1"/>
          <p:nvPr>
            <p:ph idx="6" type="title"/>
          </p:nvPr>
        </p:nvSpPr>
        <p:spPr>
          <a:xfrm>
            <a:off x="5723975" y="3119117"/>
            <a:ext cx="270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3" name="Google Shape;83;p18"/>
          <p:cNvSpPr txBox="1"/>
          <p:nvPr>
            <p:ph idx="7" type="subTitle"/>
          </p:nvPr>
        </p:nvSpPr>
        <p:spPr>
          <a:xfrm>
            <a:off x="5723975" y="3507353"/>
            <a:ext cx="27000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84" name="Google Shape;84;p18"/>
          <p:cNvSpPr txBox="1"/>
          <p:nvPr>
            <p:ph idx="8"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19"/>
          <p:cNvSpPr txBox="1"/>
          <p:nvPr>
            <p:ph type="title"/>
          </p:nvPr>
        </p:nvSpPr>
        <p:spPr>
          <a:xfrm>
            <a:off x="720000" y="1707036"/>
            <a:ext cx="2361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7" name="Google Shape;87;p19"/>
          <p:cNvSpPr txBox="1"/>
          <p:nvPr>
            <p:ph idx="1" type="subTitle"/>
          </p:nvPr>
        </p:nvSpPr>
        <p:spPr>
          <a:xfrm>
            <a:off x="720000" y="2058150"/>
            <a:ext cx="236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88" name="Google Shape;88;p19"/>
          <p:cNvSpPr txBox="1"/>
          <p:nvPr>
            <p:ph idx="2" type="title"/>
          </p:nvPr>
        </p:nvSpPr>
        <p:spPr>
          <a:xfrm>
            <a:off x="3391050" y="1707036"/>
            <a:ext cx="23367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9" name="Google Shape;89;p19"/>
          <p:cNvSpPr txBox="1"/>
          <p:nvPr>
            <p:ph idx="3" type="subTitle"/>
          </p:nvPr>
        </p:nvSpPr>
        <p:spPr>
          <a:xfrm>
            <a:off x="3391050" y="2058150"/>
            <a:ext cx="236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90" name="Google Shape;90;p19"/>
          <p:cNvSpPr txBox="1"/>
          <p:nvPr>
            <p:ph idx="4" type="title"/>
          </p:nvPr>
        </p:nvSpPr>
        <p:spPr>
          <a:xfrm>
            <a:off x="720000" y="3477833"/>
            <a:ext cx="2361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91" name="Google Shape;91;p19"/>
          <p:cNvSpPr txBox="1"/>
          <p:nvPr>
            <p:ph idx="5" type="subTitle"/>
          </p:nvPr>
        </p:nvSpPr>
        <p:spPr>
          <a:xfrm>
            <a:off x="720000" y="3828948"/>
            <a:ext cx="236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92" name="Google Shape;92;p19"/>
          <p:cNvSpPr txBox="1"/>
          <p:nvPr>
            <p:ph idx="6" type="title"/>
          </p:nvPr>
        </p:nvSpPr>
        <p:spPr>
          <a:xfrm>
            <a:off x="3391050" y="3477833"/>
            <a:ext cx="23367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93" name="Google Shape;93;p19"/>
          <p:cNvSpPr txBox="1"/>
          <p:nvPr>
            <p:ph idx="7" type="subTitle"/>
          </p:nvPr>
        </p:nvSpPr>
        <p:spPr>
          <a:xfrm>
            <a:off x="3391050" y="3828948"/>
            <a:ext cx="236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94" name="Google Shape;94;p19"/>
          <p:cNvSpPr txBox="1"/>
          <p:nvPr>
            <p:ph idx="8" type="title"/>
          </p:nvPr>
        </p:nvSpPr>
        <p:spPr>
          <a:xfrm>
            <a:off x="6062075" y="1707036"/>
            <a:ext cx="2361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95" name="Google Shape;95;p19"/>
          <p:cNvSpPr txBox="1"/>
          <p:nvPr>
            <p:ph idx="9" type="subTitle"/>
          </p:nvPr>
        </p:nvSpPr>
        <p:spPr>
          <a:xfrm>
            <a:off x="6062075" y="2058150"/>
            <a:ext cx="236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96" name="Google Shape;96;p19"/>
          <p:cNvSpPr txBox="1"/>
          <p:nvPr>
            <p:ph idx="13" type="title"/>
          </p:nvPr>
        </p:nvSpPr>
        <p:spPr>
          <a:xfrm>
            <a:off x="6074675" y="3477833"/>
            <a:ext cx="23367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97" name="Google Shape;97;p19"/>
          <p:cNvSpPr txBox="1"/>
          <p:nvPr>
            <p:ph idx="14" type="subTitle"/>
          </p:nvPr>
        </p:nvSpPr>
        <p:spPr>
          <a:xfrm>
            <a:off x="6062075" y="3828948"/>
            <a:ext cx="236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98" name="Google Shape;98;p19"/>
          <p:cNvSpPr txBox="1"/>
          <p:nvPr>
            <p:ph idx="15"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blipFill>
          <a:blip r:embed="rId2">
            <a:alphaModFix/>
          </a:blip>
          <a:stretch>
            <a:fillRect/>
          </a:stretch>
        </a:blipFill>
      </p:bgPr>
    </p:bg>
    <p:spTree>
      <p:nvGrpSpPr>
        <p:cNvPr id="99" name="Shape 99"/>
        <p:cNvGrpSpPr/>
        <p:nvPr/>
      </p:nvGrpSpPr>
      <p:grpSpPr>
        <a:xfrm>
          <a:off x="0" y="0"/>
          <a:ext cx="0" cy="0"/>
          <a:chOff x="0" y="0"/>
          <a:chExt cx="0" cy="0"/>
        </a:xfrm>
      </p:grpSpPr>
      <p:sp>
        <p:nvSpPr>
          <p:cNvPr id="100" name="Google Shape;100;p20"/>
          <p:cNvSpPr txBox="1"/>
          <p:nvPr>
            <p:ph hasCustomPrompt="1" type="title"/>
          </p:nvPr>
        </p:nvSpPr>
        <p:spPr>
          <a:xfrm>
            <a:off x="1284000" y="1024463"/>
            <a:ext cx="65760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5500">
                <a:solidFill>
                  <a:schemeClr val="accen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01" name="Google Shape;101;p20"/>
          <p:cNvSpPr txBox="1"/>
          <p:nvPr>
            <p:ph idx="1" type="subTitle"/>
          </p:nvPr>
        </p:nvSpPr>
        <p:spPr>
          <a:xfrm>
            <a:off x="1284000" y="1730488"/>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02" name="Google Shape;102;p20"/>
          <p:cNvSpPr txBox="1"/>
          <p:nvPr>
            <p:ph hasCustomPrompt="1" idx="2" type="title"/>
          </p:nvPr>
        </p:nvSpPr>
        <p:spPr>
          <a:xfrm>
            <a:off x="1284000" y="2839763"/>
            <a:ext cx="65760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5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03" name="Google Shape;103;p20"/>
          <p:cNvSpPr txBox="1"/>
          <p:nvPr>
            <p:ph idx="3" type="subTitle"/>
          </p:nvPr>
        </p:nvSpPr>
        <p:spPr>
          <a:xfrm>
            <a:off x="1284000" y="3545788"/>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4645500" y="1918690"/>
            <a:ext cx="3705000" cy="11847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49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hasCustomPrompt="1" idx="2" type="title"/>
          </p:nvPr>
        </p:nvSpPr>
        <p:spPr>
          <a:xfrm>
            <a:off x="5066702" y="690650"/>
            <a:ext cx="2862600" cy="104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8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4" name="Google Shape;14;p3"/>
          <p:cNvSpPr txBox="1"/>
          <p:nvPr>
            <p:ph idx="1" type="subTitle"/>
          </p:nvPr>
        </p:nvSpPr>
        <p:spPr>
          <a:xfrm>
            <a:off x="5066700" y="3426325"/>
            <a:ext cx="28626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a:solidFill>
                  <a:schemeClr val="lt1"/>
                </a:solidFill>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21"/>
          <p:cNvSpPr txBox="1"/>
          <p:nvPr>
            <p:ph idx="1" type="subTitle"/>
          </p:nvPr>
        </p:nvSpPr>
        <p:spPr>
          <a:xfrm>
            <a:off x="5184900" y="1965300"/>
            <a:ext cx="3239100" cy="121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106" name="Google Shape;106;p21"/>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
    <p:bg>
      <p:bgPr>
        <a:blipFill>
          <a:blip r:embed="rId2">
            <a:alphaModFix/>
          </a:blip>
          <a:stretch>
            <a:fillRect/>
          </a:stretch>
        </a:blipFill>
      </p:bgPr>
    </p:bg>
    <p:spTree>
      <p:nvGrpSpPr>
        <p:cNvPr id="107" name="Shape 107"/>
        <p:cNvGrpSpPr/>
        <p:nvPr/>
      </p:nvGrpSpPr>
      <p:grpSpPr>
        <a:xfrm>
          <a:off x="0" y="0"/>
          <a:ext cx="0" cy="0"/>
          <a:chOff x="0" y="0"/>
          <a:chExt cx="0" cy="0"/>
        </a:xfrm>
      </p:grpSpPr>
      <p:sp>
        <p:nvSpPr>
          <p:cNvPr id="108" name="Google Shape;108;p22"/>
          <p:cNvSpPr txBox="1"/>
          <p:nvPr>
            <p:ph idx="1" type="subTitle"/>
          </p:nvPr>
        </p:nvSpPr>
        <p:spPr>
          <a:xfrm>
            <a:off x="964125" y="2053250"/>
            <a:ext cx="3800400" cy="1212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0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09" name="Google Shape;109;p22"/>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6">
    <p:bg>
      <p:bgPr>
        <a:blipFill>
          <a:blip r:embed="rId2">
            <a:alphaModFix/>
          </a:blip>
          <a:stretch>
            <a:fillRect/>
          </a:stretch>
        </a:blipFill>
      </p:bgPr>
    </p:bg>
    <p:spTree>
      <p:nvGrpSpPr>
        <p:cNvPr id="110" name="Shape 110"/>
        <p:cNvGrpSpPr/>
        <p:nvPr/>
      </p:nvGrpSpPr>
      <p:grpSpPr>
        <a:xfrm>
          <a:off x="0" y="0"/>
          <a:ext cx="0" cy="0"/>
          <a:chOff x="0" y="0"/>
          <a:chExt cx="0" cy="0"/>
        </a:xfrm>
      </p:grpSpPr>
      <p:sp>
        <p:nvSpPr>
          <p:cNvPr id="111" name="Google Shape;111;p23"/>
          <p:cNvSpPr txBox="1"/>
          <p:nvPr>
            <p:ph idx="1" type="subTitle"/>
          </p:nvPr>
        </p:nvSpPr>
        <p:spPr>
          <a:xfrm>
            <a:off x="4572000" y="2252875"/>
            <a:ext cx="3451500" cy="119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000"/>
              <a:buNone/>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112" name="Google Shape;112;p23"/>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7">
    <p:spTree>
      <p:nvGrpSpPr>
        <p:cNvPr id="113" name="Shape 113"/>
        <p:cNvGrpSpPr/>
        <p:nvPr/>
      </p:nvGrpSpPr>
      <p:grpSpPr>
        <a:xfrm>
          <a:off x="0" y="0"/>
          <a:ext cx="0" cy="0"/>
          <a:chOff x="0" y="0"/>
          <a:chExt cx="0" cy="0"/>
        </a:xfrm>
      </p:grpSpPr>
      <p:sp>
        <p:nvSpPr>
          <p:cNvPr id="114" name="Google Shape;114;p24"/>
          <p:cNvSpPr txBox="1"/>
          <p:nvPr>
            <p:ph idx="1" type="subTitle"/>
          </p:nvPr>
        </p:nvSpPr>
        <p:spPr>
          <a:xfrm>
            <a:off x="1253175" y="3689600"/>
            <a:ext cx="2785800" cy="91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Century Gothic"/>
              <a:buNone/>
              <a:defRPr/>
            </a:lvl1pPr>
            <a:lvl2pPr lvl="1"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2pPr>
            <a:lvl3pPr lvl="2"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3pPr>
            <a:lvl4pPr lvl="3"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4pPr>
            <a:lvl5pPr lvl="4"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5pPr>
            <a:lvl6pPr lvl="5"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6pPr>
            <a:lvl7pPr lvl="6"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7pPr>
            <a:lvl8pPr lvl="7"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8pPr>
            <a:lvl9pPr lvl="8" rtl="0" algn="ctr">
              <a:lnSpc>
                <a:spcPct val="100000"/>
              </a:lnSpc>
              <a:spcBef>
                <a:spcPts val="1600"/>
              </a:spcBef>
              <a:spcAft>
                <a:spcPts val="1600"/>
              </a:spcAft>
              <a:buSzPts val="1600"/>
              <a:buFont typeface="Century Gothic"/>
              <a:buNone/>
              <a:defRPr sz="1600">
                <a:latin typeface="Century Gothic"/>
                <a:ea typeface="Century Gothic"/>
                <a:cs typeface="Century Gothic"/>
                <a:sym typeface="Century Gothic"/>
              </a:defRPr>
            </a:lvl9pPr>
          </a:lstStyle>
          <a:p/>
        </p:txBody>
      </p:sp>
      <p:sp>
        <p:nvSpPr>
          <p:cNvPr id="115" name="Google Shape;115;p24"/>
          <p:cNvSpPr txBox="1"/>
          <p:nvPr>
            <p:ph idx="2" type="subTitle"/>
          </p:nvPr>
        </p:nvSpPr>
        <p:spPr>
          <a:xfrm>
            <a:off x="5105100" y="3689600"/>
            <a:ext cx="2785800" cy="91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Century Gothic"/>
              <a:buNone/>
              <a:defRPr/>
            </a:lvl1pPr>
            <a:lvl2pPr lvl="1"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2pPr>
            <a:lvl3pPr lvl="2"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3pPr>
            <a:lvl4pPr lvl="3"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4pPr>
            <a:lvl5pPr lvl="4"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5pPr>
            <a:lvl6pPr lvl="5"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6pPr>
            <a:lvl7pPr lvl="6"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7pPr>
            <a:lvl8pPr lvl="7"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8pPr>
            <a:lvl9pPr lvl="8" rtl="0" algn="ctr">
              <a:lnSpc>
                <a:spcPct val="100000"/>
              </a:lnSpc>
              <a:spcBef>
                <a:spcPts val="1600"/>
              </a:spcBef>
              <a:spcAft>
                <a:spcPts val="1600"/>
              </a:spcAft>
              <a:buSzPts val="1600"/>
              <a:buFont typeface="Century Gothic"/>
              <a:buNone/>
              <a:defRPr sz="1600">
                <a:latin typeface="Century Gothic"/>
                <a:ea typeface="Century Gothic"/>
                <a:cs typeface="Century Gothic"/>
                <a:sym typeface="Century Gothic"/>
              </a:defRPr>
            </a:lvl9pPr>
          </a:lstStyle>
          <a:p/>
        </p:txBody>
      </p:sp>
      <p:sp>
        <p:nvSpPr>
          <p:cNvPr id="116" name="Google Shape;116;p24"/>
          <p:cNvSpPr txBox="1"/>
          <p:nvPr>
            <p:ph idx="3" type="subTitle"/>
          </p:nvPr>
        </p:nvSpPr>
        <p:spPr>
          <a:xfrm>
            <a:off x="1253025" y="3128600"/>
            <a:ext cx="2785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Century Gothic"/>
              <a:buNone/>
              <a:defRPr sz="2400">
                <a:solidFill>
                  <a:schemeClr val="accent2"/>
                </a:solidFill>
                <a:latin typeface="Bebas Neue"/>
                <a:ea typeface="Bebas Neue"/>
                <a:cs typeface="Bebas Neue"/>
                <a:sym typeface="Bebas Neue"/>
              </a:defRPr>
            </a:lvl1pPr>
            <a:lvl2pPr lvl="1"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2pPr>
            <a:lvl3pPr lvl="2"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3pPr>
            <a:lvl4pPr lvl="3"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4pPr>
            <a:lvl5pPr lvl="4"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5pPr>
            <a:lvl6pPr lvl="5"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6pPr>
            <a:lvl7pPr lvl="6"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7pPr>
            <a:lvl8pPr lvl="7"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8pPr>
            <a:lvl9pPr lvl="8" rtl="0" algn="ctr">
              <a:lnSpc>
                <a:spcPct val="100000"/>
              </a:lnSpc>
              <a:spcBef>
                <a:spcPts val="1600"/>
              </a:spcBef>
              <a:spcAft>
                <a:spcPts val="1600"/>
              </a:spcAft>
              <a:buSzPts val="1400"/>
              <a:buFont typeface="Century Gothic"/>
              <a:buNone/>
              <a:defRPr>
                <a:latin typeface="Century Gothic"/>
                <a:ea typeface="Century Gothic"/>
                <a:cs typeface="Century Gothic"/>
                <a:sym typeface="Century Gothic"/>
              </a:defRPr>
            </a:lvl9pPr>
          </a:lstStyle>
          <a:p/>
        </p:txBody>
      </p:sp>
      <p:sp>
        <p:nvSpPr>
          <p:cNvPr id="117" name="Google Shape;117;p24"/>
          <p:cNvSpPr txBox="1"/>
          <p:nvPr>
            <p:ph idx="4" type="subTitle"/>
          </p:nvPr>
        </p:nvSpPr>
        <p:spPr>
          <a:xfrm>
            <a:off x="5105100" y="3128600"/>
            <a:ext cx="2785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Century Gothic"/>
              <a:buNone/>
              <a:defRPr sz="2400">
                <a:solidFill>
                  <a:schemeClr val="accent2"/>
                </a:solidFill>
                <a:latin typeface="Bebas Neue"/>
                <a:ea typeface="Bebas Neue"/>
                <a:cs typeface="Bebas Neue"/>
                <a:sym typeface="Bebas Neue"/>
              </a:defRPr>
            </a:lvl1pPr>
            <a:lvl2pPr lvl="1"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2pPr>
            <a:lvl3pPr lvl="2"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3pPr>
            <a:lvl4pPr lvl="3"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4pPr>
            <a:lvl5pPr lvl="4"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5pPr>
            <a:lvl6pPr lvl="5"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6pPr>
            <a:lvl7pPr lvl="6"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7pPr>
            <a:lvl8pPr lvl="7"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8pPr>
            <a:lvl9pPr lvl="8" rtl="0" algn="ctr">
              <a:lnSpc>
                <a:spcPct val="100000"/>
              </a:lnSpc>
              <a:spcBef>
                <a:spcPts val="1600"/>
              </a:spcBef>
              <a:spcAft>
                <a:spcPts val="1600"/>
              </a:spcAft>
              <a:buSzPts val="1400"/>
              <a:buFont typeface="Century Gothic"/>
              <a:buNone/>
              <a:defRPr>
                <a:latin typeface="Century Gothic"/>
                <a:ea typeface="Century Gothic"/>
                <a:cs typeface="Century Gothic"/>
                <a:sym typeface="Century Gothic"/>
              </a:defRPr>
            </a:lvl9pPr>
          </a:lstStyle>
          <a:p/>
        </p:txBody>
      </p:sp>
      <p:sp>
        <p:nvSpPr>
          <p:cNvPr id="118" name="Google Shape;118;p24"/>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p:cSld name="CUSTOM_3">
    <p:bg>
      <p:bgPr>
        <a:blipFill>
          <a:blip r:embed="rId2">
            <a:alphaModFix/>
          </a:blip>
          <a:stretch>
            <a:fillRect/>
          </a:stretch>
        </a:blipFill>
      </p:bgPr>
    </p:bg>
    <p:spTree>
      <p:nvGrpSpPr>
        <p:cNvPr id="119" name="Shape 119"/>
        <p:cNvGrpSpPr/>
        <p:nvPr/>
      </p:nvGrpSpPr>
      <p:grpSpPr>
        <a:xfrm>
          <a:off x="0" y="0"/>
          <a:ext cx="0" cy="0"/>
          <a:chOff x="0" y="0"/>
          <a:chExt cx="0" cy="0"/>
        </a:xfrm>
      </p:grpSpPr>
      <p:sp>
        <p:nvSpPr>
          <p:cNvPr id="120" name="Google Shape;120;p25"/>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
    <p:bg>
      <p:bgPr>
        <a:blipFill>
          <a:blip r:embed="rId2">
            <a:alphaModFix/>
          </a:blip>
          <a:stretch>
            <a:fillRect/>
          </a:stretch>
        </a:blipFill>
      </p:bgPr>
    </p:bg>
    <p:spTree>
      <p:nvGrpSpPr>
        <p:cNvPr id="121" name="Shape 121"/>
        <p:cNvGrpSpPr/>
        <p:nvPr/>
      </p:nvGrpSpPr>
      <p:grpSpPr>
        <a:xfrm>
          <a:off x="0" y="0"/>
          <a:ext cx="0" cy="0"/>
          <a:chOff x="0" y="0"/>
          <a:chExt cx="0" cy="0"/>
        </a:xfrm>
      </p:grpSpPr>
      <p:sp>
        <p:nvSpPr>
          <p:cNvPr id="122" name="Google Shape;122;p26"/>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8">
    <p:bg>
      <p:bgPr>
        <a:blipFill>
          <a:blip r:embed="rId2">
            <a:alphaModFix/>
          </a:blip>
          <a:stretch>
            <a:fillRect/>
          </a:stretch>
        </a:blipFill>
      </p:bgPr>
    </p:bg>
    <p:spTree>
      <p:nvGrpSpPr>
        <p:cNvPr id="123" name="Shape 123"/>
        <p:cNvGrpSpPr/>
        <p:nvPr/>
      </p:nvGrpSpPr>
      <p:grpSpPr>
        <a:xfrm>
          <a:off x="0" y="0"/>
          <a:ext cx="0" cy="0"/>
          <a:chOff x="0" y="0"/>
          <a:chExt cx="0" cy="0"/>
        </a:xfrm>
      </p:grpSpPr>
      <p:sp>
        <p:nvSpPr>
          <p:cNvPr id="124" name="Google Shape;124;p27"/>
          <p:cNvSpPr txBox="1"/>
          <p:nvPr>
            <p:ph type="title"/>
          </p:nvPr>
        </p:nvSpPr>
        <p:spPr>
          <a:xfrm>
            <a:off x="4645500" y="1918690"/>
            <a:ext cx="3705000" cy="1184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9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5" name="Google Shape;125;p27"/>
          <p:cNvSpPr txBox="1"/>
          <p:nvPr>
            <p:ph hasCustomPrompt="1" idx="2" type="title"/>
          </p:nvPr>
        </p:nvSpPr>
        <p:spPr>
          <a:xfrm>
            <a:off x="5066702" y="690650"/>
            <a:ext cx="2862600" cy="104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8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26" name="Google Shape;126;p27"/>
          <p:cNvSpPr txBox="1"/>
          <p:nvPr>
            <p:ph idx="1" type="subTitle"/>
          </p:nvPr>
        </p:nvSpPr>
        <p:spPr>
          <a:xfrm>
            <a:off x="5066700" y="3426325"/>
            <a:ext cx="28626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a:solidFill>
                  <a:schemeClr val="lt1"/>
                </a:solidFill>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9">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28"/>
          <p:cNvSpPr txBox="1"/>
          <p:nvPr>
            <p:ph type="title"/>
          </p:nvPr>
        </p:nvSpPr>
        <p:spPr>
          <a:xfrm>
            <a:off x="2719500" y="1918690"/>
            <a:ext cx="3705000" cy="1184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9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9" name="Google Shape;129;p28"/>
          <p:cNvSpPr txBox="1"/>
          <p:nvPr>
            <p:ph hasCustomPrompt="1" idx="2" type="title"/>
          </p:nvPr>
        </p:nvSpPr>
        <p:spPr>
          <a:xfrm>
            <a:off x="3140702" y="690650"/>
            <a:ext cx="2862600" cy="104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8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30" name="Google Shape;130;p28"/>
          <p:cNvSpPr txBox="1"/>
          <p:nvPr>
            <p:ph idx="1" type="subTitle"/>
          </p:nvPr>
        </p:nvSpPr>
        <p:spPr>
          <a:xfrm>
            <a:off x="3140700" y="3426325"/>
            <a:ext cx="28626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a:solidFill>
                  <a:schemeClr val="lt1"/>
                </a:solidFill>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p:cSld name="BLANK_1_1_1_1_1_1_2_1">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29"/>
          <p:cNvSpPr txBox="1"/>
          <p:nvPr>
            <p:ph type="ctrTitle"/>
          </p:nvPr>
        </p:nvSpPr>
        <p:spPr>
          <a:xfrm>
            <a:off x="720000" y="232700"/>
            <a:ext cx="4592700" cy="112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3" name="Google Shape;133;p29"/>
          <p:cNvSpPr txBox="1"/>
          <p:nvPr>
            <p:ph idx="1" type="subTitle"/>
          </p:nvPr>
        </p:nvSpPr>
        <p:spPr>
          <a:xfrm>
            <a:off x="720000" y="1355300"/>
            <a:ext cx="4592700" cy="96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34" name="Google Shape;134;p29"/>
          <p:cNvSpPr txBox="1"/>
          <p:nvPr/>
        </p:nvSpPr>
        <p:spPr>
          <a:xfrm>
            <a:off x="1127050" y="3137600"/>
            <a:ext cx="3739800" cy="96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accent2"/>
                </a:solidFill>
                <a:latin typeface="Darker Grotesque Medium"/>
                <a:ea typeface="Darker Grotesque Medium"/>
                <a:cs typeface="Darker Grotesque Medium"/>
                <a:sym typeface="Darker Grotesque Medium"/>
              </a:rPr>
              <a:t>CREDITS: This presentation template was created by </a:t>
            </a:r>
            <a:r>
              <a:rPr lang="en" sz="1600" u="sng">
                <a:solidFill>
                  <a:schemeClr val="dk1"/>
                </a:solidFill>
                <a:latin typeface="Darker Grotesque Medium"/>
                <a:ea typeface="Darker Grotesque Medium"/>
                <a:cs typeface="Darker Grotesque Medium"/>
                <a:sym typeface="Darker Grotesque Medium"/>
                <a:hlinkClick r:id="rId3">
                  <a:extLst>
                    <a:ext uri="{A12FA001-AC4F-418D-AE19-62706E023703}">
                      <ahyp:hlinkClr val="tx"/>
                    </a:ext>
                  </a:extLst>
                </a:hlinkClick>
              </a:rPr>
              <a:t>Slidesgo</a:t>
            </a:r>
            <a:r>
              <a:rPr lang="en" sz="1600">
                <a:solidFill>
                  <a:schemeClr val="accent2"/>
                </a:solidFill>
                <a:latin typeface="Darker Grotesque Medium"/>
                <a:ea typeface="Darker Grotesque Medium"/>
                <a:cs typeface="Darker Grotesque Medium"/>
                <a:sym typeface="Darker Grotesque Medium"/>
              </a:rPr>
              <a:t>, including icons by </a:t>
            </a:r>
            <a:r>
              <a:rPr lang="en" sz="1600" u="sng">
                <a:solidFill>
                  <a:schemeClr val="dk1"/>
                </a:solidFill>
                <a:latin typeface="Darker Grotesque Medium"/>
                <a:ea typeface="Darker Grotesque Medium"/>
                <a:cs typeface="Darker Grotesque Medium"/>
                <a:sym typeface="Darker Grotesque Medium"/>
                <a:hlinkClick r:id="rId4">
                  <a:extLst>
                    <a:ext uri="{A12FA001-AC4F-418D-AE19-62706E023703}">
                      <ahyp:hlinkClr val="tx"/>
                    </a:ext>
                  </a:extLst>
                </a:hlinkClick>
              </a:rPr>
              <a:t>Flaticon</a:t>
            </a:r>
            <a:r>
              <a:rPr lang="en" sz="1600">
                <a:solidFill>
                  <a:schemeClr val="accent2"/>
                </a:solidFill>
                <a:latin typeface="Darker Grotesque Medium"/>
                <a:ea typeface="Darker Grotesque Medium"/>
                <a:cs typeface="Darker Grotesque Medium"/>
                <a:sym typeface="Darker Grotesque Medium"/>
              </a:rPr>
              <a:t>, infographics &amp; images by</a:t>
            </a:r>
            <a:r>
              <a:rPr lang="en" sz="1600">
                <a:solidFill>
                  <a:schemeClr val="accent2"/>
                </a:solidFill>
                <a:uFill>
                  <a:noFill/>
                </a:uFill>
                <a:latin typeface="Darker Grotesque Medium"/>
                <a:ea typeface="Darker Grotesque Medium"/>
                <a:cs typeface="Darker Grotesque Medium"/>
                <a:sym typeface="Darker Grotesque Medium"/>
                <a:hlinkClick r:id="rId5">
                  <a:extLst>
                    <a:ext uri="{A12FA001-AC4F-418D-AE19-62706E023703}">
                      <ahyp:hlinkClr val="tx"/>
                    </a:ext>
                  </a:extLst>
                </a:hlinkClick>
              </a:rPr>
              <a:t> </a:t>
            </a:r>
            <a:r>
              <a:rPr lang="en" sz="1600" u="sng">
                <a:solidFill>
                  <a:schemeClr val="dk1"/>
                </a:solidFill>
                <a:latin typeface="Darker Grotesque Medium"/>
                <a:ea typeface="Darker Grotesque Medium"/>
                <a:cs typeface="Darker Grotesque Medium"/>
                <a:sym typeface="Darker Grotesque Medium"/>
                <a:hlinkClick r:id="rId6">
                  <a:extLst>
                    <a:ext uri="{A12FA001-AC4F-418D-AE19-62706E023703}">
                      <ahyp:hlinkClr val="tx"/>
                    </a:ext>
                  </a:extLst>
                </a:hlinkClick>
              </a:rPr>
              <a:t>Freepik</a:t>
            </a:r>
            <a:r>
              <a:rPr lang="en" sz="1600">
                <a:solidFill>
                  <a:schemeClr val="accent2"/>
                </a:solidFill>
                <a:latin typeface="Darker Grotesque Medium"/>
                <a:ea typeface="Darker Grotesque Medium"/>
                <a:cs typeface="Darker Grotesque Medium"/>
                <a:sym typeface="Darker Grotesque Medium"/>
              </a:rPr>
              <a:t>.</a:t>
            </a:r>
            <a:endParaRPr sz="1600">
              <a:solidFill>
                <a:schemeClr val="accent2"/>
              </a:solidFill>
              <a:latin typeface="Darker Grotesque Medium"/>
              <a:ea typeface="Darker Grotesque Medium"/>
              <a:cs typeface="Darker Grotesque Medium"/>
              <a:sym typeface="Darker Grotesque Medium"/>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35" name="Shape 13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 name="Google Shape;17;p4"/>
          <p:cNvSpPr txBox="1"/>
          <p:nvPr>
            <p:ph idx="1" type="body"/>
          </p:nvPr>
        </p:nvSpPr>
        <p:spPr>
          <a:xfrm>
            <a:off x="720000" y="1017725"/>
            <a:ext cx="7704000" cy="3416400"/>
          </a:xfrm>
          <a:prstGeom prst="rect">
            <a:avLst/>
          </a:prstGeom>
        </p:spPr>
        <p:txBody>
          <a:bodyPr anchorCtr="0" anchor="ctr" bIns="91425" lIns="91425" spcFirstLastPara="1" rIns="91425" wrap="square" tIns="91425">
            <a:noAutofit/>
          </a:bodyPr>
          <a:lstStyle>
            <a:lvl1pPr indent="-317500" lvl="0" marL="457200" rtl="0">
              <a:lnSpc>
                <a:spcPct val="90000"/>
              </a:lnSpc>
              <a:spcBef>
                <a:spcPts val="0"/>
              </a:spcBef>
              <a:spcAft>
                <a:spcPts val="0"/>
              </a:spcAft>
              <a:buClr>
                <a:srgbClr val="434343"/>
              </a:buClr>
              <a:buSzPts val="1400"/>
              <a:buFont typeface="Century Gothic"/>
              <a:buAutoNum type="arabicPeriod"/>
              <a:defRPr sz="1400">
                <a:solidFill>
                  <a:srgbClr val="434343"/>
                </a:solidFill>
              </a:defRPr>
            </a:lvl1pPr>
            <a:lvl2pPr indent="-317500" lvl="1" marL="914400" rtl="0">
              <a:lnSpc>
                <a:spcPct val="115000"/>
              </a:lnSpc>
              <a:spcBef>
                <a:spcPts val="0"/>
              </a:spcBef>
              <a:spcAft>
                <a:spcPts val="0"/>
              </a:spcAft>
              <a:buClr>
                <a:srgbClr val="434343"/>
              </a:buClr>
              <a:buSzPts val="1400"/>
              <a:buFont typeface="Roboto Condensed Light"/>
              <a:buAutoNum type="alphaLcPeriod"/>
              <a:defRPr sz="1600">
                <a:solidFill>
                  <a:srgbClr val="434343"/>
                </a:solidFill>
              </a:defRPr>
            </a:lvl2pPr>
            <a:lvl3pPr indent="-317500" lvl="2" marL="1371600" rtl="0">
              <a:lnSpc>
                <a:spcPct val="115000"/>
              </a:lnSpc>
              <a:spcBef>
                <a:spcPts val="1600"/>
              </a:spcBef>
              <a:spcAft>
                <a:spcPts val="0"/>
              </a:spcAft>
              <a:buClr>
                <a:srgbClr val="434343"/>
              </a:buClr>
              <a:buSzPts val="1400"/>
              <a:buFont typeface="Roboto Condensed Light"/>
              <a:buAutoNum type="romanLcPeriod"/>
              <a:defRPr sz="1600">
                <a:solidFill>
                  <a:srgbClr val="434343"/>
                </a:solidFill>
              </a:defRPr>
            </a:lvl3pPr>
            <a:lvl4pPr indent="-317500" lvl="3" marL="1828800" rtl="0">
              <a:lnSpc>
                <a:spcPct val="115000"/>
              </a:lnSpc>
              <a:spcBef>
                <a:spcPts val="1600"/>
              </a:spcBef>
              <a:spcAft>
                <a:spcPts val="0"/>
              </a:spcAft>
              <a:buClr>
                <a:srgbClr val="434343"/>
              </a:buClr>
              <a:buSzPts val="1400"/>
              <a:buFont typeface="Roboto Condensed Light"/>
              <a:buAutoNum type="arabicPeriod"/>
              <a:defRPr sz="1600">
                <a:solidFill>
                  <a:srgbClr val="434343"/>
                </a:solidFill>
              </a:defRPr>
            </a:lvl4pPr>
            <a:lvl5pPr indent="-317500" lvl="4" marL="2286000" rtl="0">
              <a:lnSpc>
                <a:spcPct val="115000"/>
              </a:lnSpc>
              <a:spcBef>
                <a:spcPts val="1600"/>
              </a:spcBef>
              <a:spcAft>
                <a:spcPts val="0"/>
              </a:spcAft>
              <a:buClr>
                <a:srgbClr val="434343"/>
              </a:buClr>
              <a:buSzPts val="1400"/>
              <a:buFont typeface="Roboto Condensed Light"/>
              <a:buAutoNum type="alphaLcPeriod"/>
              <a:defRPr sz="1600">
                <a:solidFill>
                  <a:srgbClr val="434343"/>
                </a:solidFill>
              </a:defRPr>
            </a:lvl5pPr>
            <a:lvl6pPr indent="-317500" lvl="5" marL="2743200" rtl="0">
              <a:lnSpc>
                <a:spcPct val="115000"/>
              </a:lnSpc>
              <a:spcBef>
                <a:spcPts val="1600"/>
              </a:spcBef>
              <a:spcAft>
                <a:spcPts val="0"/>
              </a:spcAft>
              <a:buClr>
                <a:srgbClr val="434343"/>
              </a:buClr>
              <a:buSzPts val="1400"/>
              <a:buFont typeface="Roboto Condensed Light"/>
              <a:buAutoNum type="romanLcPeriod"/>
              <a:defRPr sz="1600">
                <a:solidFill>
                  <a:srgbClr val="434343"/>
                </a:solidFill>
              </a:defRPr>
            </a:lvl6pPr>
            <a:lvl7pPr indent="-317500" lvl="6" marL="3200400" rtl="0">
              <a:lnSpc>
                <a:spcPct val="115000"/>
              </a:lnSpc>
              <a:spcBef>
                <a:spcPts val="1600"/>
              </a:spcBef>
              <a:spcAft>
                <a:spcPts val="0"/>
              </a:spcAft>
              <a:buClr>
                <a:srgbClr val="434343"/>
              </a:buClr>
              <a:buSzPts val="1400"/>
              <a:buFont typeface="Roboto Condensed Light"/>
              <a:buAutoNum type="arabicPeriod"/>
              <a:defRPr sz="1600">
                <a:solidFill>
                  <a:srgbClr val="434343"/>
                </a:solidFill>
              </a:defRPr>
            </a:lvl7pPr>
            <a:lvl8pPr indent="-317500" lvl="7" marL="3657600" rtl="0">
              <a:lnSpc>
                <a:spcPct val="115000"/>
              </a:lnSpc>
              <a:spcBef>
                <a:spcPts val="1600"/>
              </a:spcBef>
              <a:spcAft>
                <a:spcPts val="0"/>
              </a:spcAft>
              <a:buClr>
                <a:srgbClr val="434343"/>
              </a:buClr>
              <a:buSzPts val="1400"/>
              <a:buFont typeface="Roboto Condensed Light"/>
              <a:buAutoNum type="alphaLcPeriod"/>
              <a:defRPr sz="1600">
                <a:solidFill>
                  <a:srgbClr val="434343"/>
                </a:solidFill>
              </a:defRPr>
            </a:lvl8pPr>
            <a:lvl9pPr indent="-317500" lvl="8" marL="4114800" rtl="0">
              <a:lnSpc>
                <a:spcPct val="115000"/>
              </a:lnSpc>
              <a:spcBef>
                <a:spcPts val="1600"/>
              </a:spcBef>
              <a:spcAft>
                <a:spcPts val="1600"/>
              </a:spcAft>
              <a:buClr>
                <a:srgbClr val="434343"/>
              </a:buClr>
              <a:buSzPts val="1400"/>
              <a:buFont typeface="Roboto Condensed Light"/>
              <a:buAutoNum type="romanLcPeriod"/>
              <a:defRPr sz="1600">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5"/>
          <p:cNvSpPr txBox="1"/>
          <p:nvPr>
            <p:ph idx="1" type="subTitle"/>
          </p:nvPr>
        </p:nvSpPr>
        <p:spPr>
          <a:xfrm>
            <a:off x="969900" y="2581220"/>
            <a:ext cx="3352200" cy="512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Bebas Neue"/>
              <a:buNone/>
              <a:defRPr sz="2400">
                <a:latin typeface="Bebas Neue"/>
                <a:ea typeface="Bebas Neue"/>
                <a:cs typeface="Bebas Neue"/>
                <a:sym typeface="Bebas Neue"/>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20" name="Google Shape;20;p5"/>
          <p:cNvSpPr txBox="1"/>
          <p:nvPr>
            <p:ph idx="2" type="subTitle"/>
          </p:nvPr>
        </p:nvSpPr>
        <p:spPr>
          <a:xfrm>
            <a:off x="4821900" y="2581220"/>
            <a:ext cx="3352200" cy="51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Bebas Neue"/>
              <a:buNone/>
              <a:defRPr sz="2400">
                <a:latin typeface="Bebas Neue"/>
                <a:ea typeface="Bebas Neue"/>
                <a:cs typeface="Bebas Neue"/>
                <a:sym typeface="Bebas Neu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21" name="Google Shape;21;p5"/>
          <p:cNvSpPr txBox="1"/>
          <p:nvPr>
            <p:ph idx="3" type="subTitle"/>
          </p:nvPr>
        </p:nvSpPr>
        <p:spPr>
          <a:xfrm>
            <a:off x="1289375" y="3028900"/>
            <a:ext cx="2713200" cy="104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22" name="Google Shape;22;p5"/>
          <p:cNvSpPr txBox="1"/>
          <p:nvPr>
            <p:ph idx="4" type="subTitle"/>
          </p:nvPr>
        </p:nvSpPr>
        <p:spPr>
          <a:xfrm>
            <a:off x="5141400" y="3028900"/>
            <a:ext cx="2713200" cy="104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23" name="Google Shape;23;p5"/>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6"/>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7"/>
          <p:cNvSpPr txBox="1"/>
          <p:nvPr>
            <p:ph type="title"/>
          </p:nvPr>
        </p:nvSpPr>
        <p:spPr>
          <a:xfrm>
            <a:off x="2330850" y="1193175"/>
            <a:ext cx="4482300" cy="1038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Century Gothic"/>
              <a:buNone/>
              <a:defRPr sz="5500"/>
            </a:lvl1pPr>
            <a:lvl2pPr lvl="1" rtl="0">
              <a:spcBef>
                <a:spcPts val="0"/>
              </a:spcBef>
              <a:spcAft>
                <a:spcPts val="0"/>
              </a:spcAft>
              <a:buSzPts val="2800"/>
              <a:buFont typeface="Century Gothic"/>
              <a:buNone/>
              <a:defRPr>
                <a:latin typeface="Century Gothic"/>
                <a:ea typeface="Century Gothic"/>
                <a:cs typeface="Century Gothic"/>
                <a:sym typeface="Century Gothic"/>
              </a:defRPr>
            </a:lvl2pPr>
            <a:lvl3pPr lvl="2" rtl="0">
              <a:spcBef>
                <a:spcPts val="0"/>
              </a:spcBef>
              <a:spcAft>
                <a:spcPts val="0"/>
              </a:spcAft>
              <a:buSzPts val="2800"/>
              <a:buFont typeface="Century Gothic"/>
              <a:buNone/>
              <a:defRPr>
                <a:latin typeface="Century Gothic"/>
                <a:ea typeface="Century Gothic"/>
                <a:cs typeface="Century Gothic"/>
                <a:sym typeface="Century Gothic"/>
              </a:defRPr>
            </a:lvl3pPr>
            <a:lvl4pPr lvl="3" rtl="0">
              <a:spcBef>
                <a:spcPts val="0"/>
              </a:spcBef>
              <a:spcAft>
                <a:spcPts val="0"/>
              </a:spcAft>
              <a:buSzPts val="2800"/>
              <a:buFont typeface="Century Gothic"/>
              <a:buNone/>
              <a:defRPr>
                <a:latin typeface="Century Gothic"/>
                <a:ea typeface="Century Gothic"/>
                <a:cs typeface="Century Gothic"/>
                <a:sym typeface="Century Gothic"/>
              </a:defRPr>
            </a:lvl4pPr>
            <a:lvl5pPr lvl="4" rtl="0">
              <a:spcBef>
                <a:spcPts val="0"/>
              </a:spcBef>
              <a:spcAft>
                <a:spcPts val="0"/>
              </a:spcAft>
              <a:buSzPts val="2800"/>
              <a:buFont typeface="Century Gothic"/>
              <a:buNone/>
              <a:defRPr>
                <a:latin typeface="Century Gothic"/>
                <a:ea typeface="Century Gothic"/>
                <a:cs typeface="Century Gothic"/>
                <a:sym typeface="Century Gothic"/>
              </a:defRPr>
            </a:lvl5pPr>
            <a:lvl6pPr lvl="5" rtl="0">
              <a:spcBef>
                <a:spcPts val="0"/>
              </a:spcBef>
              <a:spcAft>
                <a:spcPts val="0"/>
              </a:spcAft>
              <a:buSzPts val="2800"/>
              <a:buFont typeface="Century Gothic"/>
              <a:buNone/>
              <a:defRPr>
                <a:latin typeface="Century Gothic"/>
                <a:ea typeface="Century Gothic"/>
                <a:cs typeface="Century Gothic"/>
                <a:sym typeface="Century Gothic"/>
              </a:defRPr>
            </a:lvl6pPr>
            <a:lvl7pPr lvl="6" rtl="0">
              <a:spcBef>
                <a:spcPts val="0"/>
              </a:spcBef>
              <a:spcAft>
                <a:spcPts val="0"/>
              </a:spcAft>
              <a:buSzPts val="2800"/>
              <a:buFont typeface="Century Gothic"/>
              <a:buNone/>
              <a:defRPr>
                <a:latin typeface="Century Gothic"/>
                <a:ea typeface="Century Gothic"/>
                <a:cs typeface="Century Gothic"/>
                <a:sym typeface="Century Gothic"/>
              </a:defRPr>
            </a:lvl7pPr>
            <a:lvl8pPr lvl="7" rtl="0">
              <a:spcBef>
                <a:spcPts val="0"/>
              </a:spcBef>
              <a:spcAft>
                <a:spcPts val="0"/>
              </a:spcAft>
              <a:buSzPts val="2800"/>
              <a:buFont typeface="Century Gothic"/>
              <a:buNone/>
              <a:defRPr>
                <a:latin typeface="Century Gothic"/>
                <a:ea typeface="Century Gothic"/>
                <a:cs typeface="Century Gothic"/>
                <a:sym typeface="Century Gothic"/>
              </a:defRPr>
            </a:lvl8pPr>
            <a:lvl9pPr lvl="8" rtl="0">
              <a:spcBef>
                <a:spcPts val="0"/>
              </a:spcBef>
              <a:spcAft>
                <a:spcPts val="0"/>
              </a:spcAft>
              <a:buSzPts val="2800"/>
              <a:buFont typeface="Century Gothic"/>
              <a:buNone/>
              <a:defRPr>
                <a:latin typeface="Century Gothic"/>
                <a:ea typeface="Century Gothic"/>
                <a:cs typeface="Century Gothic"/>
                <a:sym typeface="Century Gothic"/>
              </a:defRPr>
            </a:lvl9pPr>
          </a:lstStyle>
          <a:p/>
        </p:txBody>
      </p:sp>
      <p:sp>
        <p:nvSpPr>
          <p:cNvPr id="28" name="Google Shape;28;p7"/>
          <p:cNvSpPr txBox="1"/>
          <p:nvPr>
            <p:ph idx="1" type="subTitle"/>
          </p:nvPr>
        </p:nvSpPr>
        <p:spPr>
          <a:xfrm>
            <a:off x="2330850" y="2441553"/>
            <a:ext cx="4482300" cy="12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Century Gothic"/>
              <a:buNone/>
              <a:defRPr sz="2000">
                <a:solidFill>
                  <a:schemeClr val="lt1"/>
                </a:solidFill>
              </a:defRPr>
            </a:lvl1pPr>
            <a:lvl2pPr lvl="1"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2pPr>
            <a:lvl3pPr lvl="2"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3pPr>
            <a:lvl4pPr lvl="3"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4pPr>
            <a:lvl5pPr lvl="4"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5pPr>
            <a:lvl6pPr lvl="5"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6pPr>
            <a:lvl7pPr lvl="6"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7pPr>
            <a:lvl8pPr lvl="7"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8pPr>
            <a:lvl9pPr lvl="8" rtl="0" algn="ctr">
              <a:lnSpc>
                <a:spcPct val="100000"/>
              </a:lnSpc>
              <a:spcBef>
                <a:spcPts val="1600"/>
              </a:spcBef>
              <a:spcAft>
                <a:spcPts val="1600"/>
              </a:spcAft>
              <a:buSzPts val="1400"/>
              <a:buFont typeface="Century Gothic"/>
              <a:buNone/>
              <a:defRPr>
                <a:latin typeface="Century Gothic"/>
                <a:ea typeface="Century Gothic"/>
                <a:cs typeface="Century Gothic"/>
                <a:sym typeface="Century Gothic"/>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8"/>
          <p:cNvSpPr txBox="1"/>
          <p:nvPr>
            <p:ph type="title"/>
          </p:nvPr>
        </p:nvSpPr>
        <p:spPr>
          <a:xfrm>
            <a:off x="1388100" y="1241075"/>
            <a:ext cx="6367800" cy="1887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1" name="Google Shape;31;p8"/>
          <p:cNvSpPr txBox="1"/>
          <p:nvPr>
            <p:ph idx="1" type="subTitle"/>
          </p:nvPr>
        </p:nvSpPr>
        <p:spPr>
          <a:xfrm>
            <a:off x="2328750" y="3562825"/>
            <a:ext cx="4486500" cy="629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000"/>
              <a:buNone/>
              <a:defRPr>
                <a:solidFill>
                  <a:schemeClr val="lt1"/>
                </a:solidFill>
              </a:defRPr>
            </a:lvl1pPr>
            <a:lvl2pPr lvl="1">
              <a:spcBef>
                <a:spcPts val="1600"/>
              </a:spcBef>
              <a:spcAft>
                <a:spcPts val="0"/>
              </a:spcAft>
              <a:buSzPts val="1600"/>
              <a:buNone/>
              <a:defRPr sz="1600"/>
            </a:lvl2pPr>
            <a:lvl3pPr lvl="2">
              <a:spcBef>
                <a:spcPts val="1600"/>
              </a:spcBef>
              <a:spcAft>
                <a:spcPts val="0"/>
              </a:spcAft>
              <a:buSzPts val="1600"/>
              <a:buNone/>
              <a:defRPr sz="1600"/>
            </a:lvl3pPr>
            <a:lvl4pPr lvl="3">
              <a:spcBef>
                <a:spcPts val="1600"/>
              </a:spcBef>
              <a:spcAft>
                <a:spcPts val="0"/>
              </a:spcAft>
              <a:buSzPts val="1600"/>
              <a:buNone/>
              <a:defRPr sz="1600"/>
            </a:lvl4pPr>
            <a:lvl5pPr lvl="4">
              <a:spcBef>
                <a:spcPts val="1600"/>
              </a:spcBef>
              <a:spcAft>
                <a:spcPts val="0"/>
              </a:spcAft>
              <a:buSzPts val="1600"/>
              <a:buNone/>
              <a:defRPr sz="1600"/>
            </a:lvl5pPr>
            <a:lvl6pPr lvl="5">
              <a:spcBef>
                <a:spcPts val="1600"/>
              </a:spcBef>
              <a:spcAft>
                <a:spcPts val="0"/>
              </a:spcAft>
              <a:buSzPts val="1600"/>
              <a:buNone/>
              <a:defRPr sz="1600"/>
            </a:lvl6pPr>
            <a:lvl7pPr lvl="6">
              <a:spcBef>
                <a:spcPts val="1600"/>
              </a:spcBef>
              <a:spcAft>
                <a:spcPts val="0"/>
              </a:spcAft>
              <a:buSzPts val="1600"/>
              <a:buNone/>
              <a:defRPr sz="1600"/>
            </a:lvl7pPr>
            <a:lvl8pPr lvl="7">
              <a:spcBef>
                <a:spcPts val="1600"/>
              </a:spcBef>
              <a:spcAft>
                <a:spcPts val="0"/>
              </a:spcAft>
              <a:buSzPts val="1600"/>
              <a:buNone/>
              <a:defRPr sz="1600"/>
            </a:lvl8pPr>
            <a:lvl9pPr lvl="8">
              <a:spcBef>
                <a:spcPts val="1600"/>
              </a:spcBef>
              <a:spcAft>
                <a:spcPts val="1600"/>
              </a:spcAft>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 name="Shape 32"/>
        <p:cNvGrpSpPr/>
        <p:nvPr/>
      </p:nvGrpSpPr>
      <p:grpSpPr>
        <a:xfrm>
          <a:off x="0" y="0"/>
          <a:ext cx="0" cy="0"/>
          <a:chOff x="0" y="0"/>
          <a:chExt cx="0" cy="0"/>
        </a:xfrm>
      </p:grpSpPr>
      <p:pic>
        <p:nvPicPr>
          <p:cNvPr id="33" name="Google Shape;33;p9"/>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34" name="Google Shape;34;p9"/>
          <p:cNvSpPr txBox="1"/>
          <p:nvPr>
            <p:ph type="title"/>
          </p:nvPr>
        </p:nvSpPr>
        <p:spPr>
          <a:xfrm>
            <a:off x="720000" y="2150850"/>
            <a:ext cx="7704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5" name="Google Shape;35;p9"/>
          <p:cNvSpPr txBox="1"/>
          <p:nvPr>
            <p:ph idx="1" type="subTitle"/>
          </p:nvPr>
        </p:nvSpPr>
        <p:spPr>
          <a:xfrm>
            <a:off x="957950" y="2863625"/>
            <a:ext cx="3376200" cy="94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p10"/>
          <p:cNvSpPr txBox="1"/>
          <p:nvPr>
            <p:ph type="title"/>
          </p:nvPr>
        </p:nvSpPr>
        <p:spPr>
          <a:xfrm>
            <a:off x="720000" y="683675"/>
            <a:ext cx="4671300" cy="16488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 name="Google Shape;38;p10"/>
          <p:cNvSpPr txBox="1"/>
          <p:nvPr>
            <p:ph idx="1" type="subTitle"/>
          </p:nvPr>
        </p:nvSpPr>
        <p:spPr>
          <a:xfrm>
            <a:off x="720000" y="2332475"/>
            <a:ext cx="3516900" cy="1202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a:lvl1pPr>
            <a:lvl2pPr lvl="1">
              <a:spcBef>
                <a:spcPts val="1600"/>
              </a:spcBef>
              <a:spcAft>
                <a:spcPts val="0"/>
              </a:spcAft>
              <a:buSzPts val="1600"/>
              <a:buNone/>
              <a:defRPr sz="1600"/>
            </a:lvl2pPr>
            <a:lvl3pPr lvl="2">
              <a:spcBef>
                <a:spcPts val="1600"/>
              </a:spcBef>
              <a:spcAft>
                <a:spcPts val="0"/>
              </a:spcAft>
              <a:buSzPts val="1600"/>
              <a:buNone/>
              <a:defRPr sz="1600"/>
            </a:lvl3pPr>
            <a:lvl4pPr lvl="3">
              <a:spcBef>
                <a:spcPts val="1600"/>
              </a:spcBef>
              <a:spcAft>
                <a:spcPts val="0"/>
              </a:spcAft>
              <a:buSzPts val="1600"/>
              <a:buNone/>
              <a:defRPr sz="1600"/>
            </a:lvl4pPr>
            <a:lvl5pPr lvl="4">
              <a:spcBef>
                <a:spcPts val="1600"/>
              </a:spcBef>
              <a:spcAft>
                <a:spcPts val="0"/>
              </a:spcAft>
              <a:buSzPts val="1600"/>
              <a:buNone/>
              <a:defRPr sz="1600"/>
            </a:lvl5pPr>
            <a:lvl6pPr lvl="5">
              <a:spcBef>
                <a:spcPts val="1600"/>
              </a:spcBef>
              <a:spcAft>
                <a:spcPts val="0"/>
              </a:spcAft>
              <a:buSzPts val="1600"/>
              <a:buNone/>
              <a:defRPr sz="1600"/>
            </a:lvl6pPr>
            <a:lvl7pPr lvl="6">
              <a:spcBef>
                <a:spcPts val="1600"/>
              </a:spcBef>
              <a:spcAft>
                <a:spcPts val="0"/>
              </a:spcAft>
              <a:buSzPts val="1600"/>
              <a:buNone/>
              <a:defRPr sz="1600"/>
            </a:lvl7pPr>
            <a:lvl8pPr lvl="7">
              <a:spcBef>
                <a:spcPts val="1600"/>
              </a:spcBef>
              <a:spcAft>
                <a:spcPts val="0"/>
              </a:spcAft>
              <a:buSzPts val="1600"/>
              <a:buNone/>
              <a:defRPr sz="1600"/>
            </a:lvl8pPr>
            <a:lvl9pPr lvl="8">
              <a:spcBef>
                <a:spcPts val="1600"/>
              </a:spcBef>
              <a:spcAft>
                <a:spcPts val="1600"/>
              </a:spcAft>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Darker Grotesque Medium"/>
              <a:buChar char="●"/>
              <a:defRPr sz="1800">
                <a:solidFill>
                  <a:schemeClr val="dk2"/>
                </a:solidFill>
                <a:latin typeface="Darker Grotesque Medium"/>
                <a:ea typeface="Darker Grotesque Medium"/>
                <a:cs typeface="Darker Grotesque Medium"/>
                <a:sym typeface="Darker Grotesque Medium"/>
              </a:defRPr>
            </a:lvl1pPr>
            <a:lvl2pPr indent="-317500" lvl="1" marL="9144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2pPr>
            <a:lvl3pPr indent="-317500" lvl="2" marL="13716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3pPr>
            <a:lvl4pPr indent="-317500" lvl="3" marL="18288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4pPr>
            <a:lvl5pPr indent="-317500" lvl="4" marL="22860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5pPr>
            <a:lvl6pPr indent="-317500" lvl="5" marL="27432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6pPr>
            <a:lvl7pPr indent="-317500" lvl="6" marL="32004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7pPr>
            <a:lvl8pPr indent="-317500" lvl="7" marL="36576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8pPr>
            <a:lvl9pPr indent="-317500" lvl="8" marL="4114800">
              <a:lnSpc>
                <a:spcPct val="115000"/>
              </a:lnSpc>
              <a:spcBef>
                <a:spcPts val="1600"/>
              </a:spcBef>
              <a:spcAft>
                <a:spcPts val="160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comments" Target="../comments/commen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comments" Target="../comments/commen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hyperlink" Target="https://www.youtube.com/watch?v=ZCYq3S1Ubv0" TargetMode="External"/><Relationship Id="rId5" Type="http://schemas.openxmlformats.org/officeDocument/2006/relationships/hyperlink" Target="https://www.youtube.com/watch?v=oN3H2JPqKRY&amp;list=RDoN3H2JPqKRY&amp;start_radio=1&amp;rv=oN3H2JPqKRY&amp;t=119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hyperlink" Target="https://en.wikipedia.org/wiki/William_Thom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hyperlink" Target="https://www.youtube.com/watch?v=_nLmM9kcBKs" TargetMode="External"/><Relationship Id="rId4" Type="http://schemas.openxmlformats.org/officeDocument/2006/relationships/hyperlink" Target="https://folkways.si.edu/logan-english/american-folk-ballads/music/album/smithsonia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comments" Target="../comments/commen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comments" Target="../comments/commen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1"/>
          <p:cNvSpPr/>
          <p:nvPr/>
        </p:nvSpPr>
        <p:spPr>
          <a:xfrm>
            <a:off x="2015100" y="3396900"/>
            <a:ext cx="5113800" cy="503400"/>
          </a:xfrm>
          <a:prstGeom prst="roundRect">
            <a:avLst>
              <a:gd fmla="val 16667" name="adj"/>
            </a:avLst>
          </a:prstGeom>
          <a:solidFill>
            <a:srgbClr val="FFFFFF">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1"/>
          <p:cNvSpPr txBox="1"/>
          <p:nvPr>
            <p:ph type="ctrTitle"/>
          </p:nvPr>
        </p:nvSpPr>
        <p:spPr>
          <a:xfrm>
            <a:off x="2320500" y="1153000"/>
            <a:ext cx="4503000" cy="205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American folk music</a:t>
            </a:r>
            <a:endParaRPr/>
          </a:p>
        </p:txBody>
      </p:sp>
      <p:sp>
        <p:nvSpPr>
          <p:cNvPr id="142" name="Google Shape;142;p31"/>
          <p:cNvSpPr txBox="1"/>
          <p:nvPr>
            <p:ph idx="1" type="subTitle"/>
          </p:nvPr>
        </p:nvSpPr>
        <p:spPr>
          <a:xfrm>
            <a:off x="2176500" y="3456100"/>
            <a:ext cx="4791000" cy="38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Can I Keep from Singing?”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0"/>
          <p:cNvSpPr/>
          <p:nvPr/>
        </p:nvSpPr>
        <p:spPr>
          <a:xfrm>
            <a:off x="2108475" y="1218925"/>
            <a:ext cx="4834800" cy="2667300"/>
          </a:xfrm>
          <a:prstGeom prst="roundRect">
            <a:avLst>
              <a:gd fmla="val 16667" name="adj"/>
            </a:avLst>
          </a:prstGeom>
          <a:solidFill>
            <a:srgbClr val="FFFFFF">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0"/>
          <p:cNvSpPr txBox="1"/>
          <p:nvPr>
            <p:ph type="title"/>
          </p:nvPr>
        </p:nvSpPr>
        <p:spPr>
          <a:xfrm>
            <a:off x="2330850" y="431175"/>
            <a:ext cx="4482300" cy="103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Language</a:t>
            </a:r>
            <a:endParaRPr/>
          </a:p>
        </p:txBody>
      </p:sp>
      <p:sp>
        <p:nvSpPr>
          <p:cNvPr id="213" name="Google Shape;213;p40"/>
          <p:cNvSpPr txBox="1"/>
          <p:nvPr>
            <p:ph idx="1" type="subTitle"/>
          </p:nvPr>
        </p:nvSpPr>
        <p:spPr>
          <a:xfrm>
            <a:off x="2108475" y="1362075"/>
            <a:ext cx="4757100" cy="225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Darker Grotesque"/>
                <a:ea typeface="Darker Grotesque"/>
                <a:cs typeface="Darker Grotesque"/>
                <a:sym typeface="Darker Grotesque"/>
              </a:rPr>
              <a:t>What through the tempest loudly roars,</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I hear the truth, it</a:t>
            </a:r>
            <a:r>
              <a:rPr b="1" lang="en" u="sng">
                <a:latin typeface="Darker Grotesque"/>
                <a:ea typeface="Darker Grotesque"/>
                <a:cs typeface="Darker Grotesque"/>
                <a:sym typeface="Darker Grotesque"/>
              </a:rPr>
              <a:t> live’th</a:t>
            </a:r>
            <a:endParaRPr b="1" u="sng">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What through the darkness round me close</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Songs in the night it </a:t>
            </a:r>
            <a:r>
              <a:rPr b="1" lang="en" u="sng">
                <a:latin typeface="Darker Grotesque"/>
                <a:ea typeface="Darker Grotesque"/>
                <a:cs typeface="Darker Grotesque"/>
                <a:sym typeface="Darker Grotesque"/>
              </a:rPr>
              <a:t>give’th</a:t>
            </a:r>
            <a:endParaRPr b="1" u="sng">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No storm can shake my inmost calm</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While to that rock I’m clinging</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Since love is lord of Heaven and earth</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How can I keep from singing?</a:t>
            </a:r>
            <a:endParaRPr b="1">
              <a:latin typeface="Darker Grotesque"/>
              <a:ea typeface="Darker Grotesque"/>
              <a:cs typeface="Darker Grotesque"/>
              <a:sym typeface="Darker Grotesq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1"/>
          <p:cNvSpPr/>
          <p:nvPr/>
        </p:nvSpPr>
        <p:spPr>
          <a:xfrm>
            <a:off x="2108475" y="1218925"/>
            <a:ext cx="4834800" cy="2667300"/>
          </a:xfrm>
          <a:prstGeom prst="roundRect">
            <a:avLst>
              <a:gd fmla="val 16667" name="adj"/>
            </a:avLst>
          </a:prstGeom>
          <a:solidFill>
            <a:srgbClr val="FFFFFF">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1"/>
          <p:cNvSpPr txBox="1"/>
          <p:nvPr>
            <p:ph type="title"/>
          </p:nvPr>
        </p:nvSpPr>
        <p:spPr>
          <a:xfrm>
            <a:off x="2330850" y="431175"/>
            <a:ext cx="4482300" cy="103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dialogue</a:t>
            </a:r>
            <a:endParaRPr/>
          </a:p>
        </p:txBody>
      </p:sp>
      <p:sp>
        <p:nvSpPr>
          <p:cNvPr id="220" name="Google Shape;220;p41"/>
          <p:cNvSpPr txBox="1"/>
          <p:nvPr>
            <p:ph idx="1" type="subTitle"/>
          </p:nvPr>
        </p:nvSpPr>
        <p:spPr>
          <a:xfrm>
            <a:off x="2108475" y="1362075"/>
            <a:ext cx="4757100" cy="225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Darker Grotesque"/>
                <a:ea typeface="Darker Grotesque"/>
                <a:cs typeface="Darker Grotesque"/>
                <a:sym typeface="Darker Grotesque"/>
              </a:rPr>
              <a:t>What through the tempest loudly roars,</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u="sng">
                <a:solidFill>
                  <a:schemeClr val="accent2"/>
                </a:solidFill>
                <a:latin typeface="Darker Grotesque"/>
                <a:ea typeface="Darker Grotesque"/>
                <a:cs typeface="Darker Grotesque"/>
                <a:sym typeface="Darker Grotesque"/>
              </a:rPr>
              <a:t>I</a:t>
            </a:r>
            <a:r>
              <a:rPr b="1" lang="en">
                <a:solidFill>
                  <a:schemeClr val="accent2"/>
                </a:solidFill>
                <a:latin typeface="Darker Grotesque"/>
                <a:ea typeface="Darker Grotesque"/>
                <a:cs typeface="Darker Grotesque"/>
                <a:sym typeface="Darker Grotesque"/>
              </a:rPr>
              <a:t> </a:t>
            </a:r>
            <a:r>
              <a:rPr b="1" lang="en">
                <a:latin typeface="Darker Grotesque"/>
                <a:ea typeface="Darker Grotesque"/>
                <a:cs typeface="Darker Grotesque"/>
                <a:sym typeface="Darker Grotesque"/>
              </a:rPr>
              <a:t>hear the truth, it live’th</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What through the darkness round </a:t>
            </a:r>
            <a:r>
              <a:rPr b="1" lang="en" u="sng">
                <a:solidFill>
                  <a:schemeClr val="accent2"/>
                </a:solidFill>
                <a:latin typeface="Darker Grotesque"/>
                <a:ea typeface="Darker Grotesque"/>
                <a:cs typeface="Darker Grotesque"/>
                <a:sym typeface="Darker Grotesque"/>
              </a:rPr>
              <a:t>me</a:t>
            </a:r>
            <a:r>
              <a:rPr b="1" lang="en">
                <a:latin typeface="Darker Grotesque"/>
                <a:ea typeface="Darker Grotesque"/>
                <a:cs typeface="Darker Grotesque"/>
                <a:sym typeface="Darker Grotesque"/>
              </a:rPr>
              <a:t> close</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Songs in the night it give’th</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No storm can shake </a:t>
            </a:r>
            <a:r>
              <a:rPr b="1" lang="en" u="sng">
                <a:solidFill>
                  <a:schemeClr val="accent2"/>
                </a:solidFill>
                <a:latin typeface="Darker Grotesque"/>
                <a:ea typeface="Darker Grotesque"/>
                <a:cs typeface="Darker Grotesque"/>
                <a:sym typeface="Darker Grotesque"/>
              </a:rPr>
              <a:t>my</a:t>
            </a:r>
            <a:r>
              <a:rPr b="1" lang="en">
                <a:latin typeface="Darker Grotesque"/>
                <a:ea typeface="Darker Grotesque"/>
                <a:cs typeface="Darker Grotesque"/>
                <a:sym typeface="Darker Grotesque"/>
              </a:rPr>
              <a:t> inmost calm</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While to that rock </a:t>
            </a:r>
            <a:r>
              <a:rPr b="1" lang="en" u="sng">
                <a:solidFill>
                  <a:schemeClr val="accent2"/>
                </a:solidFill>
                <a:latin typeface="Darker Grotesque"/>
                <a:ea typeface="Darker Grotesque"/>
                <a:cs typeface="Darker Grotesque"/>
                <a:sym typeface="Darker Grotesque"/>
              </a:rPr>
              <a:t>I’m</a:t>
            </a:r>
            <a:r>
              <a:rPr b="1" lang="en">
                <a:latin typeface="Darker Grotesque"/>
                <a:ea typeface="Darker Grotesque"/>
                <a:cs typeface="Darker Grotesque"/>
                <a:sym typeface="Darker Grotesque"/>
              </a:rPr>
              <a:t> clinging</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Since love is lord of Heaven and earth</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How can </a:t>
            </a:r>
            <a:r>
              <a:rPr b="1" lang="en" u="sng">
                <a:solidFill>
                  <a:schemeClr val="accent2"/>
                </a:solidFill>
                <a:latin typeface="Darker Grotesque"/>
                <a:ea typeface="Darker Grotesque"/>
                <a:cs typeface="Darker Grotesque"/>
                <a:sym typeface="Darker Grotesque"/>
              </a:rPr>
              <a:t>I</a:t>
            </a:r>
            <a:r>
              <a:rPr b="1" lang="en">
                <a:latin typeface="Darker Grotesque"/>
                <a:ea typeface="Darker Grotesque"/>
                <a:cs typeface="Darker Grotesque"/>
                <a:sym typeface="Darker Grotesque"/>
              </a:rPr>
              <a:t> keep from singing?</a:t>
            </a:r>
            <a:endParaRPr b="1">
              <a:latin typeface="Darker Grotesque"/>
              <a:ea typeface="Darker Grotesque"/>
              <a:cs typeface="Darker Grotesque"/>
              <a:sym typeface="Darker Grotesq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2"/>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story is being told?</a:t>
            </a:r>
            <a:endParaRPr/>
          </a:p>
        </p:txBody>
      </p:sp>
      <p:sp>
        <p:nvSpPr>
          <p:cNvPr id="226" name="Google Shape;226;p42"/>
          <p:cNvSpPr txBox="1"/>
          <p:nvPr>
            <p:ph idx="1" type="subTitle"/>
          </p:nvPr>
        </p:nvSpPr>
        <p:spPr>
          <a:xfrm>
            <a:off x="1066475" y="925400"/>
            <a:ext cx="6943200" cy="3358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t>This song follows the folk ballad format in rhyme (AABB) and in topic. Folk ballads poignantly strike at the listener’s heart and cause emotional flows. When a performer sings this song, they are, in essence, answering the “How can I keep from singing” question, which is an even larger commentary on the human condition. Despite the suffering that inevitably comes in life, this song affirms our purpose as human beings, which is endure. This, in essence, is the human spirit. Endeavor to persevere. </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43"/>
          <p:cNvSpPr txBox="1"/>
          <p:nvPr>
            <p:ph type="title"/>
          </p:nvPr>
        </p:nvSpPr>
        <p:spPr>
          <a:xfrm>
            <a:off x="3477150" y="540000"/>
            <a:ext cx="4946700" cy="1370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5900">
                <a:solidFill>
                  <a:srgbClr val="FFFFFF"/>
                </a:solidFill>
              </a:rPr>
              <a:t>How can i keep from singing?</a:t>
            </a:r>
            <a:endParaRPr sz="5900">
              <a:solidFill>
                <a:srgbClr val="FFFFFF"/>
              </a:solidFill>
            </a:endParaRPr>
          </a:p>
          <a:p>
            <a:pPr indent="0" lvl="0" marL="0" rtl="0" algn="r">
              <a:spcBef>
                <a:spcPts val="0"/>
              </a:spcBef>
              <a:spcAft>
                <a:spcPts val="0"/>
              </a:spcAft>
              <a:buNone/>
            </a:pPr>
            <a:r>
              <a:t/>
            </a:r>
            <a:endParaRPr sz="5900">
              <a:solidFill>
                <a:srgbClr val="FFFFFF"/>
              </a:solidFill>
            </a:endParaRPr>
          </a:p>
          <a:p>
            <a:pPr indent="0" lvl="0" marL="0" rtl="0" algn="r">
              <a:spcBef>
                <a:spcPts val="0"/>
              </a:spcBef>
              <a:spcAft>
                <a:spcPts val="0"/>
              </a:spcAft>
              <a:buNone/>
            </a:pPr>
            <a:r>
              <a:rPr lang="en" sz="3600">
                <a:solidFill>
                  <a:srgbClr val="FFFFFF"/>
                </a:solidFill>
              </a:rPr>
              <a:t>Want </a:t>
            </a:r>
            <a:r>
              <a:rPr lang="en" sz="3600" u="sng">
                <a:solidFill>
                  <a:schemeClr val="hlink"/>
                </a:solidFill>
                <a:hlinkClick r:id="rId4"/>
              </a:rPr>
              <a:t>more</a:t>
            </a:r>
            <a:r>
              <a:rPr lang="en" sz="3600">
                <a:solidFill>
                  <a:srgbClr val="FFFFFF"/>
                </a:solidFill>
              </a:rPr>
              <a:t> info?</a:t>
            </a:r>
            <a:endParaRPr sz="3600">
              <a:solidFill>
                <a:srgbClr val="FFFFFF"/>
              </a:solidFill>
            </a:endParaRPr>
          </a:p>
          <a:p>
            <a:pPr indent="0" lvl="0" marL="0" rtl="0" algn="r">
              <a:spcBef>
                <a:spcPts val="0"/>
              </a:spcBef>
              <a:spcAft>
                <a:spcPts val="0"/>
              </a:spcAft>
              <a:buNone/>
            </a:pPr>
            <a:r>
              <a:rPr lang="en" sz="3600" u="sng">
                <a:solidFill>
                  <a:schemeClr val="hlink"/>
                </a:solidFill>
                <a:hlinkClick r:id="rId5"/>
              </a:rPr>
              <a:t>Irish-Scot</a:t>
            </a:r>
            <a:endParaRPr sz="36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2"/>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american folk music</a:t>
            </a:r>
            <a:endParaRPr/>
          </a:p>
        </p:txBody>
      </p:sp>
      <p:sp>
        <p:nvSpPr>
          <p:cNvPr id="148" name="Google Shape;148;p32"/>
          <p:cNvSpPr txBox="1"/>
          <p:nvPr>
            <p:ph idx="1" type="body"/>
          </p:nvPr>
        </p:nvSpPr>
        <p:spPr>
          <a:xfrm>
            <a:off x="720000" y="1017725"/>
            <a:ext cx="7704000" cy="341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u="sng">
                <a:solidFill>
                  <a:schemeClr val="hlink"/>
                </a:solidFill>
                <a:hlinkClick r:id="rId4"/>
              </a:rPr>
              <a:t>William Thoms</a:t>
            </a:r>
            <a:r>
              <a:rPr lang="en" sz="3600">
                <a:solidFill>
                  <a:schemeClr val="dk1"/>
                </a:solidFill>
              </a:rPr>
              <a:t>, in 1846, defined folklore as “the traditions, customs, and </a:t>
            </a:r>
            <a:r>
              <a:rPr lang="en" sz="3600">
                <a:solidFill>
                  <a:schemeClr val="dk1"/>
                </a:solidFill>
              </a:rPr>
              <a:t>superstitions</a:t>
            </a:r>
            <a:r>
              <a:rPr lang="en" sz="3600">
                <a:solidFill>
                  <a:schemeClr val="dk1"/>
                </a:solidFill>
              </a:rPr>
              <a:t> of the uncultured classes.”</a:t>
            </a:r>
            <a:endParaRPr sz="3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3"/>
          <p:cNvSpPr txBox="1"/>
          <p:nvPr>
            <p:ph type="title"/>
          </p:nvPr>
        </p:nvSpPr>
        <p:spPr>
          <a:xfrm>
            <a:off x="1238576" y="837400"/>
            <a:ext cx="28608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Oral tradition &amp; Spiritual</a:t>
            </a:r>
            <a:endParaRPr/>
          </a:p>
        </p:txBody>
      </p:sp>
      <p:sp>
        <p:nvSpPr>
          <p:cNvPr id="154" name="Google Shape;154;p33"/>
          <p:cNvSpPr txBox="1"/>
          <p:nvPr>
            <p:ph idx="2" type="title"/>
          </p:nvPr>
        </p:nvSpPr>
        <p:spPr>
          <a:xfrm>
            <a:off x="579200" y="937175"/>
            <a:ext cx="659400" cy="593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0</a:t>
            </a:r>
            <a:r>
              <a:rPr lang="en"/>
              <a:t>1</a:t>
            </a:r>
            <a:endParaRPr/>
          </a:p>
        </p:txBody>
      </p:sp>
      <p:sp>
        <p:nvSpPr>
          <p:cNvPr id="155" name="Google Shape;155;p33"/>
          <p:cNvSpPr txBox="1"/>
          <p:nvPr>
            <p:ph idx="1" type="subTitle"/>
          </p:nvPr>
        </p:nvSpPr>
        <p:spPr>
          <a:xfrm>
            <a:off x="1238575" y="1119125"/>
            <a:ext cx="3338400" cy="129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Literacy rate was low in the 1800’s, making memorization necessary. </a:t>
            </a:r>
            <a:r>
              <a:rPr lang="en"/>
              <a:t>Repetition is key. Songs often contain religious imagery about overcoming trials.</a:t>
            </a:r>
            <a:endParaRPr/>
          </a:p>
        </p:txBody>
      </p:sp>
      <p:sp>
        <p:nvSpPr>
          <p:cNvPr id="156" name="Google Shape;156;p33"/>
          <p:cNvSpPr txBox="1"/>
          <p:nvPr>
            <p:ph idx="3" type="title"/>
          </p:nvPr>
        </p:nvSpPr>
        <p:spPr>
          <a:xfrm>
            <a:off x="5156175" y="837400"/>
            <a:ext cx="36312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Instruments readily available and portable</a:t>
            </a:r>
            <a:endParaRPr/>
          </a:p>
        </p:txBody>
      </p:sp>
      <p:sp>
        <p:nvSpPr>
          <p:cNvPr id="157" name="Google Shape;157;p33"/>
          <p:cNvSpPr txBox="1"/>
          <p:nvPr>
            <p:ph idx="4" type="title"/>
          </p:nvPr>
        </p:nvSpPr>
        <p:spPr>
          <a:xfrm>
            <a:off x="4496826" y="937175"/>
            <a:ext cx="659400" cy="593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0</a:t>
            </a:r>
            <a:r>
              <a:rPr lang="en"/>
              <a:t>2</a:t>
            </a:r>
            <a:endParaRPr/>
          </a:p>
        </p:txBody>
      </p:sp>
      <p:sp>
        <p:nvSpPr>
          <p:cNvPr id="158" name="Google Shape;158;p33"/>
          <p:cNvSpPr txBox="1"/>
          <p:nvPr>
            <p:ph idx="5" type="subTitle"/>
          </p:nvPr>
        </p:nvSpPr>
        <p:spPr>
          <a:xfrm>
            <a:off x="5156200" y="1271525"/>
            <a:ext cx="3197700" cy="1064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Guitars, banjos, violins, </a:t>
            </a:r>
            <a:r>
              <a:rPr lang="en" u="sng">
                <a:solidFill>
                  <a:schemeClr val="hlink"/>
                </a:solidFill>
                <a:hlinkClick r:id="rId3"/>
              </a:rPr>
              <a:t>spoons,</a:t>
            </a:r>
            <a:r>
              <a:rPr lang="en"/>
              <a:t> washboards, flute, etc. -- musicians were always ready to sing and play in gatherings.</a:t>
            </a:r>
            <a:endParaRPr/>
          </a:p>
        </p:txBody>
      </p:sp>
      <p:sp>
        <p:nvSpPr>
          <p:cNvPr id="159" name="Google Shape;159;p33"/>
          <p:cNvSpPr txBox="1"/>
          <p:nvPr>
            <p:ph idx="6" type="title"/>
          </p:nvPr>
        </p:nvSpPr>
        <p:spPr>
          <a:xfrm>
            <a:off x="1238575" y="2716750"/>
            <a:ext cx="34827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patterned after folk ballads</a:t>
            </a:r>
            <a:endParaRPr/>
          </a:p>
        </p:txBody>
      </p:sp>
      <p:sp>
        <p:nvSpPr>
          <p:cNvPr id="160" name="Google Shape;160;p33"/>
          <p:cNvSpPr txBox="1"/>
          <p:nvPr>
            <p:ph idx="7" type="title"/>
          </p:nvPr>
        </p:nvSpPr>
        <p:spPr>
          <a:xfrm>
            <a:off x="579200" y="2740325"/>
            <a:ext cx="659400" cy="593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03</a:t>
            </a:r>
            <a:endParaRPr/>
          </a:p>
        </p:txBody>
      </p:sp>
      <p:sp>
        <p:nvSpPr>
          <p:cNvPr id="161" name="Google Shape;161;p33"/>
          <p:cNvSpPr txBox="1"/>
          <p:nvPr>
            <p:ph idx="8" type="subTitle"/>
          </p:nvPr>
        </p:nvSpPr>
        <p:spPr>
          <a:xfrm>
            <a:off x="1238575" y="2998475"/>
            <a:ext cx="3197700" cy="129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Binary (AABB) in poetry these are called couplets; often employs dialogue; simplified language; topics cover include tragedy, humor, love.</a:t>
            </a:r>
            <a:endParaRPr/>
          </a:p>
        </p:txBody>
      </p:sp>
      <p:sp>
        <p:nvSpPr>
          <p:cNvPr id="162" name="Google Shape;162;p33"/>
          <p:cNvSpPr txBox="1"/>
          <p:nvPr>
            <p:ph idx="9" type="title"/>
          </p:nvPr>
        </p:nvSpPr>
        <p:spPr>
          <a:xfrm>
            <a:off x="5211573" y="2640550"/>
            <a:ext cx="29262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regional</a:t>
            </a:r>
            <a:endParaRPr/>
          </a:p>
        </p:txBody>
      </p:sp>
      <p:sp>
        <p:nvSpPr>
          <p:cNvPr id="163" name="Google Shape;163;p33"/>
          <p:cNvSpPr txBox="1"/>
          <p:nvPr>
            <p:ph idx="13" type="title"/>
          </p:nvPr>
        </p:nvSpPr>
        <p:spPr>
          <a:xfrm>
            <a:off x="4420625" y="2740325"/>
            <a:ext cx="791100" cy="593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04</a:t>
            </a:r>
            <a:endParaRPr/>
          </a:p>
        </p:txBody>
      </p:sp>
      <p:sp>
        <p:nvSpPr>
          <p:cNvPr id="164" name="Google Shape;164;p33"/>
          <p:cNvSpPr txBox="1"/>
          <p:nvPr>
            <p:ph idx="14" type="subTitle"/>
          </p:nvPr>
        </p:nvSpPr>
        <p:spPr>
          <a:xfrm>
            <a:off x="5211592" y="2922275"/>
            <a:ext cx="3266100" cy="76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Typically found in Appalachia but not exclusive to this area. Others include Cajun, African-American blues, gospel, etc.</a:t>
            </a:r>
            <a:endParaRPr/>
          </a:p>
        </p:txBody>
      </p:sp>
      <p:sp>
        <p:nvSpPr>
          <p:cNvPr id="165" name="Google Shape;165;p33"/>
          <p:cNvSpPr txBox="1"/>
          <p:nvPr>
            <p:ph idx="15" type="title"/>
          </p:nvPr>
        </p:nvSpPr>
        <p:spPr>
          <a:xfrm>
            <a:off x="720000" y="124101"/>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4"/>
              </a:rPr>
              <a:t>characteristics</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4"/>
          <p:cNvSpPr txBox="1"/>
          <p:nvPr>
            <p:ph idx="1" type="subTitle"/>
          </p:nvPr>
        </p:nvSpPr>
        <p:spPr>
          <a:xfrm>
            <a:off x="2002950" y="1628500"/>
            <a:ext cx="5138100" cy="13464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5000"/>
              <a:t>How Can I Keep from Singing?</a:t>
            </a:r>
            <a:endParaRPr sz="5000"/>
          </a:p>
        </p:txBody>
      </p:sp>
      <p:sp>
        <p:nvSpPr>
          <p:cNvPr id="171" name="Google Shape;171;p34"/>
          <p:cNvSpPr/>
          <p:nvPr/>
        </p:nvSpPr>
        <p:spPr>
          <a:xfrm>
            <a:off x="2944400" y="3178950"/>
            <a:ext cx="3255300" cy="531900"/>
          </a:xfrm>
          <a:prstGeom prst="roundRect">
            <a:avLst>
              <a:gd fmla="val 16667" name="adj"/>
            </a:avLst>
          </a:prstGeom>
          <a:solidFill>
            <a:srgbClr val="FFFFFF">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4"/>
          <p:cNvSpPr txBox="1"/>
          <p:nvPr>
            <p:ph type="title"/>
          </p:nvPr>
        </p:nvSpPr>
        <p:spPr>
          <a:xfrm>
            <a:off x="3331350" y="3186075"/>
            <a:ext cx="2481300" cy="53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Music by Robert Lowry</a:t>
            </a:r>
            <a:endParaRPr/>
          </a:p>
          <a:p>
            <a:pPr indent="0" lvl="0" marL="0" rtl="0" algn="ctr">
              <a:spcBef>
                <a:spcPts val="0"/>
              </a:spcBef>
              <a:spcAft>
                <a:spcPts val="0"/>
              </a:spcAft>
              <a:buNone/>
            </a:pPr>
            <a:r>
              <a:rPr lang="en"/>
              <a:t>Arranged by Tim Sharp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5"/>
          <p:cNvSpPr txBox="1"/>
          <p:nvPr>
            <p:ph type="title"/>
          </p:nvPr>
        </p:nvSpPr>
        <p:spPr>
          <a:xfrm>
            <a:off x="597800" y="601500"/>
            <a:ext cx="5734500" cy="167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300">
                <a:solidFill>
                  <a:schemeClr val="accent2"/>
                </a:solidFill>
              </a:rPr>
              <a:t>Rhetorical question</a:t>
            </a:r>
            <a:endParaRPr sz="8300">
              <a:solidFill>
                <a:schemeClr val="accent2"/>
              </a:solidFill>
            </a:endParaRPr>
          </a:p>
        </p:txBody>
      </p:sp>
      <p:sp>
        <p:nvSpPr>
          <p:cNvPr id="178" name="Google Shape;178;p35"/>
          <p:cNvSpPr txBox="1"/>
          <p:nvPr>
            <p:ph idx="1" type="subTitle"/>
          </p:nvPr>
        </p:nvSpPr>
        <p:spPr>
          <a:xfrm>
            <a:off x="957950" y="2863625"/>
            <a:ext cx="4007700" cy="946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The purpose of using a rhetorical question is to get the audience thinking about the topic in different and complex ways.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6"/>
          <p:cNvSpPr/>
          <p:nvPr/>
        </p:nvSpPr>
        <p:spPr>
          <a:xfrm>
            <a:off x="2622975" y="1218925"/>
            <a:ext cx="3757200" cy="2667300"/>
          </a:xfrm>
          <a:prstGeom prst="roundRect">
            <a:avLst>
              <a:gd fmla="val 16667" name="adj"/>
            </a:avLst>
          </a:prstGeom>
          <a:solidFill>
            <a:srgbClr val="FFFFFF">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6"/>
          <p:cNvSpPr txBox="1"/>
          <p:nvPr>
            <p:ph type="title"/>
          </p:nvPr>
        </p:nvSpPr>
        <p:spPr>
          <a:xfrm>
            <a:off x="2330850" y="431175"/>
            <a:ext cx="4482300" cy="103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imagery</a:t>
            </a:r>
            <a:endParaRPr/>
          </a:p>
        </p:txBody>
      </p:sp>
      <p:sp>
        <p:nvSpPr>
          <p:cNvPr id="185" name="Google Shape;185;p36"/>
          <p:cNvSpPr txBox="1"/>
          <p:nvPr>
            <p:ph idx="1" type="subTitle"/>
          </p:nvPr>
        </p:nvSpPr>
        <p:spPr>
          <a:xfrm>
            <a:off x="2667575" y="1173225"/>
            <a:ext cx="3757200" cy="271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Darker Grotesque"/>
                <a:ea typeface="Darker Grotesque"/>
                <a:cs typeface="Darker Grotesque"/>
                <a:sym typeface="Darker Grotesque"/>
              </a:rPr>
              <a:t>My life flows on in endless song;</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Above earth’s lamentation.</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solidFill>
                  <a:schemeClr val="accent2"/>
                </a:solidFill>
                <a:latin typeface="Darker Grotesque"/>
                <a:ea typeface="Darker Grotesque"/>
                <a:cs typeface="Darker Grotesque"/>
                <a:sym typeface="Darker Grotesque"/>
              </a:rPr>
              <a:t>I hear the sweet, tho’ far-off hymn</a:t>
            </a:r>
            <a:endParaRPr b="1">
              <a:solidFill>
                <a:schemeClr val="accent2"/>
              </a:solidFill>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That hails a new creation;</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Thro’ all the tumult and the strife</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solidFill>
                  <a:schemeClr val="accent2"/>
                </a:solidFill>
                <a:latin typeface="Darker Grotesque"/>
                <a:ea typeface="Darker Grotesque"/>
                <a:cs typeface="Darker Grotesque"/>
                <a:sym typeface="Darker Grotesque"/>
              </a:rPr>
              <a:t>I hear the music ringing;</a:t>
            </a:r>
            <a:r>
              <a:rPr b="1" lang="en">
                <a:latin typeface="Darker Grotesque"/>
                <a:ea typeface="Darker Grotesque"/>
                <a:cs typeface="Darker Grotesque"/>
                <a:sym typeface="Darker Grotesque"/>
              </a:rPr>
              <a:t> </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It finds an echo in my soul--</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How can I keep from singing?</a:t>
            </a:r>
            <a:endParaRPr b="1">
              <a:latin typeface="Darker Grotesque"/>
              <a:ea typeface="Darker Grotesque"/>
              <a:cs typeface="Darker Grotesque"/>
              <a:sym typeface="Darker Grotesq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7"/>
          <p:cNvSpPr/>
          <p:nvPr/>
        </p:nvSpPr>
        <p:spPr>
          <a:xfrm>
            <a:off x="2622975" y="1218925"/>
            <a:ext cx="3757200" cy="2667300"/>
          </a:xfrm>
          <a:prstGeom prst="roundRect">
            <a:avLst>
              <a:gd fmla="val 16667" name="adj"/>
            </a:avLst>
          </a:prstGeom>
          <a:solidFill>
            <a:srgbClr val="FFFFFF">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7"/>
          <p:cNvSpPr txBox="1"/>
          <p:nvPr>
            <p:ph type="title"/>
          </p:nvPr>
        </p:nvSpPr>
        <p:spPr>
          <a:xfrm>
            <a:off x="2330850" y="431175"/>
            <a:ext cx="4482300" cy="103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metaphor</a:t>
            </a:r>
            <a:endParaRPr/>
          </a:p>
        </p:txBody>
      </p:sp>
      <p:sp>
        <p:nvSpPr>
          <p:cNvPr id="192" name="Google Shape;192;p37"/>
          <p:cNvSpPr txBox="1"/>
          <p:nvPr>
            <p:ph idx="1" type="subTitle"/>
          </p:nvPr>
        </p:nvSpPr>
        <p:spPr>
          <a:xfrm>
            <a:off x="2667575" y="1173225"/>
            <a:ext cx="3757200" cy="271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2"/>
                </a:solidFill>
                <a:latin typeface="Darker Grotesque"/>
                <a:ea typeface="Darker Grotesque"/>
                <a:cs typeface="Darker Grotesque"/>
                <a:sym typeface="Darker Grotesque"/>
              </a:rPr>
              <a:t>My life flows on in endless song</a:t>
            </a:r>
            <a:r>
              <a:rPr b="1" lang="en">
                <a:latin typeface="Darker Grotesque"/>
                <a:ea typeface="Darker Grotesque"/>
                <a:cs typeface="Darker Grotesque"/>
                <a:sym typeface="Darker Grotesque"/>
              </a:rPr>
              <a:t>;</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Above earth’s lamentation.</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I hear the sweet, tho’ far-off hymn</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That hails a new creation;</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Thro’ all the tumult and the strife</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I hear the music ringing; </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It finds an echo in my soul--</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How can I keep from singing?</a:t>
            </a:r>
            <a:endParaRPr b="1">
              <a:latin typeface="Darker Grotesque"/>
              <a:ea typeface="Darker Grotesque"/>
              <a:cs typeface="Darker Grotesque"/>
              <a:sym typeface="Darker Grotesq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8"/>
          <p:cNvSpPr/>
          <p:nvPr/>
        </p:nvSpPr>
        <p:spPr>
          <a:xfrm>
            <a:off x="2108475" y="1218925"/>
            <a:ext cx="4834800" cy="2667300"/>
          </a:xfrm>
          <a:prstGeom prst="roundRect">
            <a:avLst>
              <a:gd fmla="val 16667" name="adj"/>
            </a:avLst>
          </a:prstGeom>
          <a:solidFill>
            <a:srgbClr val="FFFFFF">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8"/>
          <p:cNvSpPr txBox="1"/>
          <p:nvPr>
            <p:ph type="title"/>
          </p:nvPr>
        </p:nvSpPr>
        <p:spPr>
          <a:xfrm>
            <a:off x="2330850" y="431175"/>
            <a:ext cx="4482300" cy="103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Symbolism</a:t>
            </a:r>
            <a:endParaRPr/>
          </a:p>
        </p:txBody>
      </p:sp>
      <p:sp>
        <p:nvSpPr>
          <p:cNvPr id="199" name="Google Shape;199;p38"/>
          <p:cNvSpPr txBox="1"/>
          <p:nvPr>
            <p:ph idx="1" type="subTitle"/>
          </p:nvPr>
        </p:nvSpPr>
        <p:spPr>
          <a:xfrm>
            <a:off x="2242125" y="1362075"/>
            <a:ext cx="4482300" cy="225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Darker Grotesque"/>
                <a:ea typeface="Darker Grotesque"/>
                <a:cs typeface="Darker Grotesque"/>
                <a:sym typeface="Darker Grotesque"/>
              </a:rPr>
              <a:t>What through the </a:t>
            </a:r>
            <a:r>
              <a:rPr b="1" lang="en">
                <a:latin typeface="Darker Grotesque"/>
                <a:ea typeface="Darker Grotesque"/>
                <a:cs typeface="Darker Grotesque"/>
                <a:sym typeface="Darker Grotesque"/>
              </a:rPr>
              <a:t>tempest loudly roars,</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I hear the truth, it live’th</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What through the darkness round me close</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Songs in the night it give’th</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No storm can shake my inmost calm</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solidFill>
                  <a:schemeClr val="accent2"/>
                </a:solidFill>
                <a:latin typeface="Darker Grotesque"/>
                <a:ea typeface="Darker Grotesque"/>
                <a:cs typeface="Darker Grotesque"/>
                <a:sym typeface="Darker Grotesque"/>
              </a:rPr>
              <a:t>While to that rock I’m clinging</a:t>
            </a:r>
            <a:endParaRPr b="1">
              <a:solidFill>
                <a:schemeClr val="accent2"/>
              </a:solidFill>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Since love is lord of Heaven and earth</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How can I keep from singing?</a:t>
            </a:r>
            <a:endParaRPr b="1">
              <a:latin typeface="Darker Grotesque"/>
              <a:ea typeface="Darker Grotesque"/>
              <a:cs typeface="Darker Grotesque"/>
              <a:sym typeface="Darker Grotesq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9"/>
          <p:cNvSpPr/>
          <p:nvPr/>
        </p:nvSpPr>
        <p:spPr>
          <a:xfrm>
            <a:off x="2108475" y="1218925"/>
            <a:ext cx="4834800" cy="2667300"/>
          </a:xfrm>
          <a:prstGeom prst="roundRect">
            <a:avLst>
              <a:gd fmla="val 16667" name="adj"/>
            </a:avLst>
          </a:prstGeom>
          <a:solidFill>
            <a:srgbClr val="FFFFFF">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9"/>
          <p:cNvSpPr txBox="1"/>
          <p:nvPr>
            <p:ph type="title"/>
          </p:nvPr>
        </p:nvSpPr>
        <p:spPr>
          <a:xfrm>
            <a:off x="2330850" y="431175"/>
            <a:ext cx="4482300" cy="103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Sound devices</a:t>
            </a:r>
            <a:endParaRPr/>
          </a:p>
        </p:txBody>
      </p:sp>
      <p:sp>
        <p:nvSpPr>
          <p:cNvPr id="206" name="Google Shape;206;p39"/>
          <p:cNvSpPr txBox="1"/>
          <p:nvPr>
            <p:ph idx="1" type="subTitle"/>
          </p:nvPr>
        </p:nvSpPr>
        <p:spPr>
          <a:xfrm>
            <a:off x="2242125" y="1362075"/>
            <a:ext cx="4482300" cy="225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Darker Grotesque"/>
                <a:ea typeface="Darker Grotesque"/>
                <a:cs typeface="Darker Grotesque"/>
                <a:sym typeface="Darker Grotesque"/>
              </a:rPr>
              <a:t>What through the tempe</a:t>
            </a:r>
            <a:r>
              <a:rPr b="1" lang="en" u="sng">
                <a:latin typeface="Darker Grotesque"/>
                <a:ea typeface="Darker Grotesque"/>
                <a:cs typeface="Darker Grotesque"/>
                <a:sym typeface="Darker Grotesque"/>
              </a:rPr>
              <a:t>st</a:t>
            </a:r>
            <a:r>
              <a:rPr b="1" lang="en">
                <a:latin typeface="Darker Grotesque"/>
                <a:ea typeface="Darker Grotesque"/>
                <a:cs typeface="Darker Grotesque"/>
                <a:sym typeface="Darker Grotesque"/>
              </a:rPr>
              <a:t> loudly roa</a:t>
            </a:r>
            <a:r>
              <a:rPr b="1" lang="en" u="sng">
                <a:latin typeface="Darker Grotesque"/>
                <a:ea typeface="Darker Grotesque"/>
                <a:cs typeface="Darker Grotesque"/>
                <a:sym typeface="Darker Grotesque"/>
              </a:rPr>
              <a:t>rs</a:t>
            </a:r>
            <a:r>
              <a:rPr b="1" lang="en">
                <a:latin typeface="Darker Grotesque"/>
                <a:ea typeface="Darker Grotesque"/>
                <a:cs typeface="Darker Grotesque"/>
                <a:sym typeface="Darker Grotesque"/>
              </a:rPr>
              <a:t>,</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I hear the truth, it live’th</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What through the darkn</a:t>
            </a:r>
            <a:r>
              <a:rPr b="1" lang="en" u="sng">
                <a:latin typeface="Darker Grotesque"/>
                <a:ea typeface="Darker Grotesque"/>
                <a:cs typeface="Darker Grotesque"/>
                <a:sym typeface="Darker Grotesque"/>
              </a:rPr>
              <a:t>ess</a:t>
            </a:r>
            <a:r>
              <a:rPr b="1" lang="en">
                <a:latin typeface="Darker Grotesque"/>
                <a:ea typeface="Darker Grotesque"/>
                <a:cs typeface="Darker Grotesque"/>
                <a:sym typeface="Darker Grotesque"/>
              </a:rPr>
              <a:t> round me cl</a:t>
            </a:r>
            <a:r>
              <a:rPr b="1" lang="en" u="sng">
                <a:latin typeface="Darker Grotesque"/>
                <a:ea typeface="Darker Grotesque"/>
                <a:cs typeface="Darker Grotesque"/>
                <a:sym typeface="Darker Grotesque"/>
              </a:rPr>
              <a:t>ose</a:t>
            </a:r>
            <a:endParaRPr b="1" u="sng">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Son</a:t>
            </a:r>
            <a:r>
              <a:rPr b="1" lang="en" u="sng">
                <a:latin typeface="Darker Grotesque"/>
                <a:ea typeface="Darker Grotesque"/>
                <a:cs typeface="Darker Grotesque"/>
                <a:sym typeface="Darker Grotesque"/>
              </a:rPr>
              <a:t>gs</a:t>
            </a:r>
            <a:r>
              <a:rPr b="1" lang="en">
                <a:latin typeface="Darker Grotesque"/>
                <a:ea typeface="Darker Grotesque"/>
                <a:cs typeface="Darker Grotesque"/>
                <a:sym typeface="Darker Grotesque"/>
              </a:rPr>
              <a:t> in the night it give’th</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No </a:t>
            </a:r>
            <a:r>
              <a:rPr b="1" lang="en" u="sng">
                <a:latin typeface="Darker Grotesque"/>
                <a:ea typeface="Darker Grotesque"/>
                <a:cs typeface="Darker Grotesque"/>
                <a:sym typeface="Darker Grotesque"/>
              </a:rPr>
              <a:t>st</a:t>
            </a:r>
            <a:r>
              <a:rPr b="1" lang="en">
                <a:latin typeface="Darker Grotesque"/>
                <a:ea typeface="Darker Grotesque"/>
                <a:cs typeface="Darker Grotesque"/>
                <a:sym typeface="Darker Grotesque"/>
              </a:rPr>
              <a:t>orm can </a:t>
            </a:r>
            <a:r>
              <a:rPr b="1" lang="en" u="sng">
                <a:latin typeface="Darker Grotesque"/>
                <a:ea typeface="Darker Grotesque"/>
                <a:cs typeface="Darker Grotesque"/>
                <a:sym typeface="Darker Grotesque"/>
              </a:rPr>
              <a:t>s</a:t>
            </a:r>
            <a:r>
              <a:rPr b="1" lang="en">
                <a:latin typeface="Darker Grotesque"/>
                <a:ea typeface="Darker Grotesque"/>
                <a:cs typeface="Darker Grotesque"/>
                <a:sym typeface="Darker Grotesque"/>
              </a:rPr>
              <a:t>hake my inm</a:t>
            </a:r>
            <a:r>
              <a:rPr b="1" lang="en" u="sng">
                <a:latin typeface="Darker Grotesque"/>
                <a:ea typeface="Darker Grotesque"/>
                <a:cs typeface="Darker Grotesque"/>
                <a:sym typeface="Darker Grotesque"/>
              </a:rPr>
              <a:t>ost </a:t>
            </a:r>
            <a:r>
              <a:rPr b="1" lang="en">
                <a:latin typeface="Darker Grotesque"/>
                <a:ea typeface="Darker Grotesque"/>
                <a:cs typeface="Darker Grotesque"/>
                <a:sym typeface="Darker Grotesque"/>
              </a:rPr>
              <a:t>calm</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solidFill>
                  <a:schemeClr val="accent2"/>
                </a:solidFill>
                <a:latin typeface="Darker Grotesque"/>
                <a:ea typeface="Darker Grotesque"/>
                <a:cs typeface="Darker Grotesque"/>
                <a:sym typeface="Darker Grotesque"/>
              </a:rPr>
              <a:t>While to that rock I’m clinging</a:t>
            </a:r>
            <a:endParaRPr b="1">
              <a:solidFill>
                <a:schemeClr val="accent2"/>
              </a:solidFill>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Sin</a:t>
            </a:r>
            <a:r>
              <a:rPr b="1" lang="en" u="sng">
                <a:latin typeface="Darker Grotesque"/>
                <a:ea typeface="Darker Grotesque"/>
                <a:cs typeface="Darker Grotesque"/>
                <a:sym typeface="Darker Grotesque"/>
              </a:rPr>
              <a:t>ce</a:t>
            </a:r>
            <a:r>
              <a:rPr b="1" lang="en">
                <a:latin typeface="Darker Grotesque"/>
                <a:ea typeface="Darker Grotesque"/>
                <a:cs typeface="Darker Grotesque"/>
                <a:sym typeface="Darker Grotesque"/>
              </a:rPr>
              <a:t> love is lord of Heaven and earth</a:t>
            </a:r>
            <a:endParaRPr b="1">
              <a:latin typeface="Darker Grotesque"/>
              <a:ea typeface="Darker Grotesque"/>
              <a:cs typeface="Darker Grotesque"/>
              <a:sym typeface="Darker Grotesque"/>
            </a:endParaRPr>
          </a:p>
          <a:p>
            <a:pPr indent="0" lvl="0" marL="0" rtl="0" algn="ctr">
              <a:spcBef>
                <a:spcPts val="0"/>
              </a:spcBef>
              <a:spcAft>
                <a:spcPts val="0"/>
              </a:spcAft>
              <a:buNone/>
            </a:pPr>
            <a:r>
              <a:rPr b="1" lang="en">
                <a:latin typeface="Darker Grotesque"/>
                <a:ea typeface="Darker Grotesque"/>
                <a:cs typeface="Darker Grotesque"/>
                <a:sym typeface="Darker Grotesque"/>
              </a:rPr>
              <a:t>How can I keep from </a:t>
            </a:r>
            <a:r>
              <a:rPr b="1" lang="en" u="sng">
                <a:latin typeface="Darker Grotesque"/>
                <a:ea typeface="Darker Grotesque"/>
                <a:cs typeface="Darker Grotesque"/>
                <a:sym typeface="Darker Grotesque"/>
              </a:rPr>
              <a:t>si</a:t>
            </a:r>
            <a:r>
              <a:rPr b="1" lang="en">
                <a:latin typeface="Darker Grotesque"/>
                <a:ea typeface="Darker Grotesque"/>
                <a:cs typeface="Darker Grotesque"/>
                <a:sym typeface="Darker Grotesque"/>
              </a:rPr>
              <a:t>nging?</a:t>
            </a:r>
            <a:endParaRPr b="1">
              <a:latin typeface="Darker Grotesque"/>
              <a:ea typeface="Darker Grotesque"/>
              <a:cs typeface="Darker Grotesque"/>
              <a:sym typeface="Darker Grotesque"/>
            </a:endParaRPr>
          </a:p>
        </p:txBody>
      </p:sp>
    </p:spTree>
  </p:cSld>
  <p:clrMapOvr>
    <a:masterClrMapping/>
  </p:clrMapOvr>
</p:sld>
</file>

<file path=ppt/theme/theme1.xml><?xml version="1.0" encoding="utf-8"?>
<a:theme xmlns:a="http://schemas.openxmlformats.org/drawingml/2006/main" xmlns:r="http://schemas.openxmlformats.org/officeDocument/2006/relationships" name="Mountain Backgrounds by Slidesgo">
  <a:themeElements>
    <a:clrScheme name="Simple Light">
      <a:dk1>
        <a:srgbClr val="2A072F"/>
      </a:dk1>
      <a:lt1>
        <a:srgbClr val="FFFFFF"/>
      </a:lt1>
      <a:dk2>
        <a:srgbClr val="301E4B"/>
      </a:dk2>
      <a:lt2>
        <a:srgbClr val="42234E"/>
      </a:lt2>
      <a:accent1>
        <a:srgbClr val="2A072F"/>
      </a:accent1>
      <a:accent2>
        <a:srgbClr val="AC5169"/>
      </a:accent2>
      <a:accent3>
        <a:srgbClr val="AF7172"/>
      </a:accent3>
      <a:accent4>
        <a:srgbClr val="FECEC5"/>
      </a:accent4>
      <a:accent5>
        <a:srgbClr val="FEB5BA"/>
      </a:accent5>
      <a:accent6>
        <a:srgbClr val="FE9EA2"/>
      </a:accent6>
      <a:hlink>
        <a:srgbClr val="2A07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